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La Lou" charset="1" panose="00000500000000000000"/>
      <p:regular r:id="rId17"/>
    </p:embeddedFont>
    <p:embeddedFont>
      <p:font typeface="Dekko"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700979"/>
            <a:ext cx="18288000" cy="1586021"/>
            <a:chOff x="0" y="0"/>
            <a:chExt cx="4816593" cy="417717"/>
          </a:xfrm>
        </p:grpSpPr>
        <p:sp>
          <p:nvSpPr>
            <p:cNvPr name="Freeform 3" id="3"/>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4" id="4"/>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5" id="5"/>
          <p:cNvSpPr/>
          <p:nvPr/>
        </p:nvSpPr>
        <p:spPr>
          <a:xfrm flipH="false" flipV="false" rot="0">
            <a:off x="0" y="5571191"/>
            <a:ext cx="5194615" cy="4350490"/>
          </a:xfrm>
          <a:custGeom>
            <a:avLst/>
            <a:gdLst/>
            <a:ahLst/>
            <a:cxnLst/>
            <a:rect r="r" b="b" t="t" l="l"/>
            <a:pathLst>
              <a:path h="4350490" w="5194615">
                <a:moveTo>
                  <a:pt x="0" y="0"/>
                </a:moveTo>
                <a:lnTo>
                  <a:pt x="5194615" y="0"/>
                </a:lnTo>
                <a:lnTo>
                  <a:pt x="5194615" y="4350489"/>
                </a:lnTo>
                <a:lnTo>
                  <a:pt x="0" y="4350489"/>
                </a:lnTo>
                <a:lnTo>
                  <a:pt x="0" y="0"/>
                </a:lnTo>
                <a:close/>
              </a:path>
            </a:pathLst>
          </a:custGeom>
          <a:blipFill>
            <a:blip r:embed="rId2"/>
            <a:stretch>
              <a:fillRect l="0" t="0" r="0" b="0"/>
            </a:stretch>
          </a:blipFill>
        </p:spPr>
      </p:sp>
      <p:grpSp>
        <p:nvGrpSpPr>
          <p:cNvPr name="Group 6" id="6"/>
          <p:cNvGrpSpPr/>
          <p:nvPr/>
        </p:nvGrpSpPr>
        <p:grpSpPr>
          <a:xfrm rot="-2142727">
            <a:off x="-2564283" y="-1284171"/>
            <a:ext cx="9083442" cy="3873254"/>
            <a:chOff x="0" y="0"/>
            <a:chExt cx="2392347" cy="1020116"/>
          </a:xfrm>
        </p:grpSpPr>
        <p:sp>
          <p:nvSpPr>
            <p:cNvPr name="Freeform 7" id="7"/>
            <p:cNvSpPr/>
            <p:nvPr/>
          </p:nvSpPr>
          <p:spPr>
            <a:xfrm flipH="false" flipV="false" rot="0">
              <a:off x="0" y="0"/>
              <a:ext cx="2392347" cy="1020116"/>
            </a:xfrm>
            <a:custGeom>
              <a:avLst/>
              <a:gdLst/>
              <a:ahLst/>
              <a:cxnLst/>
              <a:rect r="r" b="b" t="t" l="l"/>
              <a:pathLst>
                <a:path h="1020116" w="2392347">
                  <a:moveTo>
                    <a:pt x="0" y="0"/>
                  </a:moveTo>
                  <a:lnTo>
                    <a:pt x="2392347" y="0"/>
                  </a:lnTo>
                  <a:lnTo>
                    <a:pt x="2392347" y="1020116"/>
                  </a:lnTo>
                  <a:lnTo>
                    <a:pt x="0" y="1020116"/>
                  </a:lnTo>
                  <a:close/>
                </a:path>
              </a:pathLst>
            </a:custGeom>
            <a:gradFill rotWithShape="true">
              <a:gsLst>
                <a:gs pos="0">
                  <a:srgbClr val="991E6A">
                    <a:alpha val="100000"/>
                  </a:srgbClr>
                </a:gs>
                <a:gs pos="100000">
                  <a:srgbClr val="681679">
                    <a:alpha val="100000"/>
                  </a:srgbClr>
                </a:gs>
              </a:gsLst>
              <a:lin ang="5400000"/>
            </a:gradFill>
          </p:spPr>
        </p:sp>
        <p:sp>
          <p:nvSpPr>
            <p:cNvPr name="TextBox 8" id="8"/>
            <p:cNvSpPr txBox="true"/>
            <p:nvPr/>
          </p:nvSpPr>
          <p:spPr>
            <a:xfrm>
              <a:off x="0" y="-9525"/>
              <a:ext cx="2392347" cy="1029641"/>
            </a:xfrm>
            <a:prstGeom prst="rect">
              <a:avLst/>
            </a:prstGeom>
          </p:spPr>
          <p:txBody>
            <a:bodyPr anchor="ctr" rtlCol="false" tIns="50800" lIns="50800" bIns="50800" rIns="50800"/>
            <a:lstStyle/>
            <a:p>
              <a:pPr algn="ctr">
                <a:lnSpc>
                  <a:spcPts val="3074"/>
                </a:lnSpc>
              </a:pPr>
            </a:p>
          </p:txBody>
        </p:sp>
      </p:grpSp>
      <p:sp>
        <p:nvSpPr>
          <p:cNvPr name="Freeform 9" id="9"/>
          <p:cNvSpPr/>
          <p:nvPr/>
        </p:nvSpPr>
        <p:spPr>
          <a:xfrm flipH="false" flipV="false" rot="0">
            <a:off x="0" y="-939"/>
            <a:ext cx="2895695" cy="2884837"/>
          </a:xfrm>
          <a:custGeom>
            <a:avLst/>
            <a:gdLst/>
            <a:ahLst/>
            <a:cxnLst/>
            <a:rect r="r" b="b" t="t" l="l"/>
            <a:pathLst>
              <a:path h="2884837" w="2895695">
                <a:moveTo>
                  <a:pt x="0" y="0"/>
                </a:moveTo>
                <a:lnTo>
                  <a:pt x="2895695" y="0"/>
                </a:lnTo>
                <a:lnTo>
                  <a:pt x="2895695" y="2884837"/>
                </a:lnTo>
                <a:lnTo>
                  <a:pt x="0" y="2884837"/>
                </a:lnTo>
                <a:lnTo>
                  <a:pt x="0" y="0"/>
                </a:lnTo>
                <a:close/>
              </a:path>
            </a:pathLst>
          </a:custGeom>
          <a:blipFill>
            <a:blip r:embed="rId3"/>
            <a:stretch>
              <a:fillRect l="0" t="0" r="0" b="0"/>
            </a:stretch>
          </a:blipFill>
        </p:spPr>
      </p:sp>
      <p:sp>
        <p:nvSpPr>
          <p:cNvPr name="TextBox 10" id="10"/>
          <p:cNvSpPr txBox="true"/>
          <p:nvPr/>
        </p:nvSpPr>
        <p:spPr>
          <a:xfrm rot="0">
            <a:off x="8805180" y="4735813"/>
            <a:ext cx="6346750" cy="996350"/>
          </a:xfrm>
          <a:prstGeom prst="rect">
            <a:avLst/>
          </a:prstGeom>
        </p:spPr>
        <p:txBody>
          <a:bodyPr anchor="t" rtlCol="false" tIns="0" lIns="0" bIns="0" rIns="0">
            <a:spAutoFit/>
          </a:bodyPr>
          <a:lstStyle/>
          <a:p>
            <a:pPr algn="ctr">
              <a:lnSpc>
                <a:spcPts val="7345"/>
              </a:lnSpc>
            </a:pPr>
            <a:r>
              <a:rPr lang="en-US" sz="7732">
                <a:solidFill>
                  <a:srgbClr val="000000"/>
                </a:solidFill>
                <a:latin typeface="La Lou"/>
                <a:ea typeface="La Lou"/>
                <a:cs typeface="La Lou"/>
                <a:sym typeface="La Lou"/>
              </a:rPr>
              <a:t>SNAPENHANCE</a:t>
            </a:r>
          </a:p>
        </p:txBody>
      </p:sp>
      <p:sp>
        <p:nvSpPr>
          <p:cNvPr name="TextBox 11" id="11"/>
          <p:cNvSpPr txBox="true"/>
          <p:nvPr/>
        </p:nvSpPr>
        <p:spPr>
          <a:xfrm rot="0">
            <a:off x="7390839" y="5860867"/>
            <a:ext cx="8455111" cy="1160291"/>
          </a:xfrm>
          <a:prstGeom prst="rect">
            <a:avLst/>
          </a:prstGeom>
        </p:spPr>
        <p:txBody>
          <a:bodyPr anchor="t" rtlCol="false" tIns="0" lIns="0" bIns="0" rIns="0">
            <a:spAutoFit/>
          </a:bodyPr>
          <a:lstStyle/>
          <a:p>
            <a:pPr algn="ctr">
              <a:lnSpc>
                <a:spcPts val="9546"/>
              </a:lnSpc>
              <a:spcBef>
                <a:spcPct val="0"/>
              </a:spcBef>
            </a:pPr>
            <a:r>
              <a:rPr lang="en-US" sz="6819">
                <a:solidFill>
                  <a:srgbClr val="000000"/>
                </a:solidFill>
                <a:latin typeface="Dekko"/>
                <a:ea typeface="Dekko"/>
                <a:cs typeface="Dekko"/>
                <a:sym typeface="Dekko"/>
              </a:rPr>
              <a:t>Team Binary_Girls</a:t>
            </a:r>
          </a:p>
        </p:txBody>
      </p:sp>
      <p:sp>
        <p:nvSpPr>
          <p:cNvPr name="TextBox 12" id="12"/>
          <p:cNvSpPr txBox="true"/>
          <p:nvPr/>
        </p:nvSpPr>
        <p:spPr>
          <a:xfrm rot="0">
            <a:off x="8805180" y="3486217"/>
            <a:ext cx="6209484" cy="811446"/>
          </a:xfrm>
          <a:prstGeom prst="rect">
            <a:avLst/>
          </a:prstGeom>
        </p:spPr>
        <p:txBody>
          <a:bodyPr anchor="t" rtlCol="false" tIns="0" lIns="0" bIns="0" rIns="0">
            <a:spAutoFit/>
          </a:bodyPr>
          <a:lstStyle/>
          <a:p>
            <a:pPr algn="ctr">
              <a:lnSpc>
                <a:spcPts val="6013"/>
              </a:lnSpc>
            </a:pPr>
            <a:r>
              <a:rPr lang="en-US" sz="6330">
                <a:solidFill>
                  <a:srgbClr val="000000"/>
                </a:solidFill>
                <a:latin typeface="La Lou"/>
                <a:ea typeface="La Lou"/>
                <a:cs typeface="La Lou"/>
                <a:sym typeface="La Lou"/>
              </a:rPr>
              <a:t>PRESENTETION ON</a:t>
            </a:r>
          </a:p>
        </p:txBody>
      </p:sp>
      <p:sp>
        <p:nvSpPr>
          <p:cNvPr name="TextBox 13" id="13"/>
          <p:cNvSpPr txBox="true"/>
          <p:nvPr/>
        </p:nvSpPr>
        <p:spPr>
          <a:xfrm rot="0">
            <a:off x="5024497" y="9259484"/>
            <a:ext cx="8239006" cy="459486"/>
          </a:xfrm>
          <a:prstGeom prst="rect">
            <a:avLst/>
          </a:prstGeom>
        </p:spPr>
        <p:txBody>
          <a:bodyPr anchor="t" rtlCol="false" tIns="0" lIns="0" bIns="0" rIns="0">
            <a:spAutoFit/>
          </a:bodyPr>
          <a:lstStyle/>
          <a:p>
            <a:pPr algn="ctr">
              <a:lnSpc>
                <a:spcPts val="3731"/>
              </a:lnSpc>
              <a:spcBef>
                <a:spcPct val="0"/>
              </a:spcBef>
            </a:pPr>
            <a:r>
              <a:rPr lang="en-US" sz="2999">
                <a:solidFill>
                  <a:srgbClr val="FFFFFF"/>
                </a:solidFill>
                <a:latin typeface="Dekko"/>
                <a:ea typeface="Dekko"/>
                <a:cs typeface="Dekko"/>
                <a:sym typeface="Dekko"/>
              </a:rPr>
              <a:t>Department Of Computer Science and Engineering, JnU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grpSp>
        <p:nvGrpSpPr>
          <p:cNvPr name="Group 2" id="2"/>
          <p:cNvGrpSpPr/>
          <p:nvPr/>
        </p:nvGrpSpPr>
        <p:grpSpPr>
          <a:xfrm rot="0">
            <a:off x="7968497" y="1774025"/>
            <a:ext cx="8943455" cy="2087030"/>
            <a:chOff x="0" y="0"/>
            <a:chExt cx="2249203" cy="524870"/>
          </a:xfrm>
        </p:grpSpPr>
        <p:sp>
          <p:nvSpPr>
            <p:cNvPr name="Freeform 3" id="3"/>
            <p:cNvSpPr/>
            <p:nvPr/>
          </p:nvSpPr>
          <p:spPr>
            <a:xfrm flipH="false" flipV="false" rot="0">
              <a:off x="0" y="0"/>
              <a:ext cx="2249203" cy="524870"/>
            </a:xfrm>
            <a:custGeom>
              <a:avLst/>
              <a:gdLst/>
              <a:ahLst/>
              <a:cxnLst/>
              <a:rect r="r" b="b" t="t" l="l"/>
              <a:pathLst>
                <a:path h="524870" w="2249203">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solidFill>
              <a:srgbClr val="5D36AF">
                <a:alpha val="50980"/>
              </a:srgbClr>
            </a:solidFill>
          </p:spPr>
        </p:sp>
        <p:sp>
          <p:nvSpPr>
            <p:cNvPr name="TextBox 4" id="4"/>
            <p:cNvSpPr txBox="true"/>
            <p:nvPr/>
          </p:nvSpPr>
          <p:spPr>
            <a:xfrm>
              <a:off x="0" y="-28575"/>
              <a:ext cx="2249203" cy="553445"/>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7968497" y="4100791"/>
            <a:ext cx="8943455" cy="2087030"/>
            <a:chOff x="0" y="0"/>
            <a:chExt cx="2249203" cy="524870"/>
          </a:xfrm>
        </p:grpSpPr>
        <p:sp>
          <p:nvSpPr>
            <p:cNvPr name="Freeform 6" id="6"/>
            <p:cNvSpPr/>
            <p:nvPr/>
          </p:nvSpPr>
          <p:spPr>
            <a:xfrm flipH="false" flipV="false" rot="0">
              <a:off x="0" y="0"/>
              <a:ext cx="2249203" cy="524870"/>
            </a:xfrm>
            <a:custGeom>
              <a:avLst/>
              <a:gdLst/>
              <a:ahLst/>
              <a:cxnLst/>
              <a:rect r="r" b="b" t="t" l="l"/>
              <a:pathLst>
                <a:path h="524870" w="2249203">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solidFill>
              <a:srgbClr val="5D36AF">
                <a:alpha val="50980"/>
              </a:srgbClr>
            </a:solidFill>
          </p:spPr>
        </p:sp>
        <p:sp>
          <p:nvSpPr>
            <p:cNvPr name="TextBox 7" id="7"/>
            <p:cNvSpPr txBox="true"/>
            <p:nvPr/>
          </p:nvSpPr>
          <p:spPr>
            <a:xfrm>
              <a:off x="0" y="-28575"/>
              <a:ext cx="2249203" cy="553445"/>
            </a:xfrm>
            <a:prstGeom prst="rect">
              <a:avLst/>
            </a:prstGeom>
          </p:spPr>
          <p:txBody>
            <a:bodyPr anchor="ctr" rtlCol="false" tIns="50800" lIns="50800" bIns="50800" rIns="50800"/>
            <a:lstStyle/>
            <a:p>
              <a:pPr algn="ctr">
                <a:lnSpc>
                  <a:spcPts val="2377"/>
                </a:lnSpc>
              </a:pPr>
            </a:p>
          </p:txBody>
        </p:sp>
      </p:grpSp>
      <p:grpSp>
        <p:nvGrpSpPr>
          <p:cNvPr name="Group 8" id="8"/>
          <p:cNvGrpSpPr/>
          <p:nvPr/>
        </p:nvGrpSpPr>
        <p:grpSpPr>
          <a:xfrm rot="0">
            <a:off x="7968497" y="6425946"/>
            <a:ext cx="8943455" cy="2087030"/>
            <a:chOff x="0" y="0"/>
            <a:chExt cx="2249203" cy="524870"/>
          </a:xfrm>
        </p:grpSpPr>
        <p:sp>
          <p:nvSpPr>
            <p:cNvPr name="Freeform 9" id="9"/>
            <p:cNvSpPr/>
            <p:nvPr/>
          </p:nvSpPr>
          <p:spPr>
            <a:xfrm flipH="false" flipV="false" rot="0">
              <a:off x="0" y="0"/>
              <a:ext cx="2249203" cy="524870"/>
            </a:xfrm>
            <a:custGeom>
              <a:avLst/>
              <a:gdLst/>
              <a:ahLst/>
              <a:cxnLst/>
              <a:rect r="r" b="b" t="t" l="l"/>
              <a:pathLst>
                <a:path h="524870" w="2249203">
                  <a:moveTo>
                    <a:pt x="14716" y="0"/>
                  </a:moveTo>
                  <a:lnTo>
                    <a:pt x="2234487" y="0"/>
                  </a:lnTo>
                  <a:cubicBezTo>
                    <a:pt x="2238390" y="0"/>
                    <a:pt x="2242133" y="1550"/>
                    <a:pt x="2244893" y="4310"/>
                  </a:cubicBezTo>
                  <a:cubicBezTo>
                    <a:pt x="2247653" y="7070"/>
                    <a:pt x="2249203" y="10813"/>
                    <a:pt x="2249203" y="14716"/>
                  </a:cubicBezTo>
                  <a:lnTo>
                    <a:pt x="2249203" y="510154"/>
                  </a:lnTo>
                  <a:cubicBezTo>
                    <a:pt x="2249203" y="514057"/>
                    <a:pt x="2247653" y="517800"/>
                    <a:pt x="2244893" y="520560"/>
                  </a:cubicBezTo>
                  <a:cubicBezTo>
                    <a:pt x="2242133" y="523320"/>
                    <a:pt x="2238390" y="524870"/>
                    <a:pt x="2234487" y="524870"/>
                  </a:cubicBezTo>
                  <a:lnTo>
                    <a:pt x="14716" y="524870"/>
                  </a:lnTo>
                  <a:cubicBezTo>
                    <a:pt x="10813" y="524870"/>
                    <a:pt x="7070" y="523320"/>
                    <a:pt x="4310" y="520560"/>
                  </a:cubicBezTo>
                  <a:cubicBezTo>
                    <a:pt x="1550" y="517800"/>
                    <a:pt x="0" y="514057"/>
                    <a:pt x="0" y="510154"/>
                  </a:cubicBezTo>
                  <a:lnTo>
                    <a:pt x="0" y="14716"/>
                  </a:lnTo>
                  <a:cubicBezTo>
                    <a:pt x="0" y="10813"/>
                    <a:pt x="1550" y="7070"/>
                    <a:pt x="4310" y="4310"/>
                  </a:cubicBezTo>
                  <a:cubicBezTo>
                    <a:pt x="7070" y="1550"/>
                    <a:pt x="10813" y="0"/>
                    <a:pt x="14716" y="0"/>
                  </a:cubicBezTo>
                  <a:close/>
                </a:path>
              </a:pathLst>
            </a:custGeom>
            <a:solidFill>
              <a:srgbClr val="5D36AF">
                <a:alpha val="50980"/>
              </a:srgbClr>
            </a:solidFill>
          </p:spPr>
        </p:sp>
        <p:sp>
          <p:nvSpPr>
            <p:cNvPr name="TextBox 10" id="10"/>
            <p:cNvSpPr txBox="true"/>
            <p:nvPr/>
          </p:nvSpPr>
          <p:spPr>
            <a:xfrm>
              <a:off x="0" y="-28575"/>
              <a:ext cx="2249203" cy="553445"/>
            </a:xfrm>
            <a:prstGeom prst="rect">
              <a:avLst/>
            </a:prstGeom>
          </p:spPr>
          <p:txBody>
            <a:bodyPr anchor="ctr" rtlCol="false" tIns="50800" lIns="50800" bIns="50800" rIns="50800"/>
            <a:lstStyle/>
            <a:p>
              <a:pPr algn="ctr">
                <a:lnSpc>
                  <a:spcPts val="2377"/>
                </a:lnSpc>
              </a:pPr>
            </a:p>
          </p:txBody>
        </p:sp>
      </p:grpSp>
      <p:sp>
        <p:nvSpPr>
          <p:cNvPr name="Freeform 11" id="11"/>
          <p:cNvSpPr/>
          <p:nvPr/>
        </p:nvSpPr>
        <p:spPr>
          <a:xfrm flipH="false" flipV="false" rot="0">
            <a:off x="8133133" y="1904043"/>
            <a:ext cx="740697" cy="812836"/>
          </a:xfrm>
          <a:custGeom>
            <a:avLst/>
            <a:gdLst/>
            <a:ahLst/>
            <a:cxnLst/>
            <a:rect r="r" b="b" t="t" l="l"/>
            <a:pathLst>
              <a:path h="812836" w="740697">
                <a:moveTo>
                  <a:pt x="0" y="0"/>
                </a:moveTo>
                <a:lnTo>
                  <a:pt x="740697" y="0"/>
                </a:lnTo>
                <a:lnTo>
                  <a:pt x="740697" y="812836"/>
                </a:lnTo>
                <a:lnTo>
                  <a:pt x="0" y="81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133133" y="4230809"/>
            <a:ext cx="740697" cy="812836"/>
          </a:xfrm>
          <a:custGeom>
            <a:avLst/>
            <a:gdLst/>
            <a:ahLst/>
            <a:cxnLst/>
            <a:rect r="r" b="b" t="t" l="l"/>
            <a:pathLst>
              <a:path h="812836" w="740697">
                <a:moveTo>
                  <a:pt x="0" y="0"/>
                </a:moveTo>
                <a:lnTo>
                  <a:pt x="740697" y="0"/>
                </a:lnTo>
                <a:lnTo>
                  <a:pt x="740697" y="812836"/>
                </a:lnTo>
                <a:lnTo>
                  <a:pt x="0" y="81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8133133" y="6555964"/>
            <a:ext cx="740697" cy="812836"/>
          </a:xfrm>
          <a:custGeom>
            <a:avLst/>
            <a:gdLst/>
            <a:ahLst/>
            <a:cxnLst/>
            <a:rect r="r" b="b" t="t" l="l"/>
            <a:pathLst>
              <a:path h="812836" w="740697">
                <a:moveTo>
                  <a:pt x="0" y="0"/>
                </a:moveTo>
                <a:lnTo>
                  <a:pt x="740697" y="0"/>
                </a:lnTo>
                <a:lnTo>
                  <a:pt x="740697" y="812836"/>
                </a:lnTo>
                <a:lnTo>
                  <a:pt x="0" y="8128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5278929" y="9099243"/>
            <a:ext cx="2645584" cy="2375514"/>
          </a:xfrm>
          <a:custGeom>
            <a:avLst/>
            <a:gdLst/>
            <a:ahLst/>
            <a:cxnLst/>
            <a:rect r="r" b="b" t="t" l="l"/>
            <a:pathLst>
              <a:path h="2375514" w="2645584">
                <a:moveTo>
                  <a:pt x="0" y="0"/>
                </a:moveTo>
                <a:lnTo>
                  <a:pt x="2645584" y="0"/>
                </a:lnTo>
                <a:lnTo>
                  <a:pt x="2645584" y="2375514"/>
                </a:lnTo>
                <a:lnTo>
                  <a:pt x="0" y="2375514"/>
                </a:lnTo>
                <a:lnTo>
                  <a:pt x="0" y="0"/>
                </a:lnTo>
                <a:close/>
              </a:path>
            </a:pathLst>
          </a:custGeom>
          <a:blipFill>
            <a:blip r:embed="rId4"/>
            <a:stretch>
              <a:fillRect l="0" t="0" r="0" b="0"/>
            </a:stretch>
          </a:blipFill>
        </p:spPr>
      </p:sp>
      <p:sp>
        <p:nvSpPr>
          <p:cNvPr name="Freeform 15" id="15"/>
          <p:cNvSpPr/>
          <p:nvPr/>
        </p:nvSpPr>
        <p:spPr>
          <a:xfrm flipH="false" flipV="false" rot="0">
            <a:off x="433268" y="-1577749"/>
            <a:ext cx="2956964" cy="3155498"/>
          </a:xfrm>
          <a:custGeom>
            <a:avLst/>
            <a:gdLst/>
            <a:ahLst/>
            <a:cxnLst/>
            <a:rect r="r" b="b" t="t" l="l"/>
            <a:pathLst>
              <a:path h="3155498" w="2956964">
                <a:moveTo>
                  <a:pt x="0" y="0"/>
                </a:moveTo>
                <a:lnTo>
                  <a:pt x="2956964" y="0"/>
                </a:lnTo>
                <a:lnTo>
                  <a:pt x="2956964" y="3155498"/>
                </a:lnTo>
                <a:lnTo>
                  <a:pt x="0" y="3155498"/>
                </a:lnTo>
                <a:lnTo>
                  <a:pt x="0" y="0"/>
                </a:lnTo>
                <a:close/>
              </a:path>
            </a:pathLst>
          </a:custGeom>
          <a:blipFill>
            <a:blip r:embed="rId5"/>
            <a:stretch>
              <a:fillRect l="0" t="0" r="0" b="0"/>
            </a:stretch>
          </a:blipFill>
        </p:spPr>
      </p:sp>
      <p:sp>
        <p:nvSpPr>
          <p:cNvPr name="TextBox 16" id="16"/>
          <p:cNvSpPr txBox="true"/>
          <p:nvPr/>
        </p:nvSpPr>
        <p:spPr>
          <a:xfrm rot="0">
            <a:off x="9131148" y="2624657"/>
            <a:ext cx="7470573" cy="741769"/>
          </a:xfrm>
          <a:prstGeom prst="rect">
            <a:avLst/>
          </a:prstGeom>
        </p:spPr>
        <p:txBody>
          <a:bodyPr anchor="t" rtlCol="false" tIns="0" lIns="0" bIns="0" rIns="0">
            <a:spAutoFit/>
          </a:bodyPr>
          <a:lstStyle/>
          <a:p>
            <a:pPr algn="l">
              <a:lnSpc>
                <a:spcPts val="2094"/>
              </a:lnSpc>
            </a:pPr>
            <a:r>
              <a:rPr lang="en-US" sz="1300" spc="16">
                <a:solidFill>
                  <a:srgbClr val="FFFFFF"/>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7" id="17"/>
          <p:cNvSpPr txBox="true"/>
          <p:nvPr/>
        </p:nvSpPr>
        <p:spPr>
          <a:xfrm rot="0">
            <a:off x="9131148" y="4951423"/>
            <a:ext cx="7470573" cy="741769"/>
          </a:xfrm>
          <a:prstGeom prst="rect">
            <a:avLst/>
          </a:prstGeom>
        </p:spPr>
        <p:txBody>
          <a:bodyPr anchor="t" rtlCol="false" tIns="0" lIns="0" bIns="0" rIns="0">
            <a:spAutoFit/>
          </a:bodyPr>
          <a:lstStyle/>
          <a:p>
            <a:pPr algn="l">
              <a:lnSpc>
                <a:spcPts val="2094"/>
              </a:lnSpc>
            </a:pPr>
            <a:r>
              <a:rPr lang="en-US" sz="1300" spc="16">
                <a:solidFill>
                  <a:srgbClr val="FFFFFF"/>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8" id="18"/>
          <p:cNvSpPr txBox="true"/>
          <p:nvPr/>
        </p:nvSpPr>
        <p:spPr>
          <a:xfrm rot="0">
            <a:off x="9131148" y="7276578"/>
            <a:ext cx="7470573" cy="741769"/>
          </a:xfrm>
          <a:prstGeom prst="rect">
            <a:avLst/>
          </a:prstGeom>
        </p:spPr>
        <p:txBody>
          <a:bodyPr anchor="t" rtlCol="false" tIns="0" lIns="0" bIns="0" rIns="0">
            <a:spAutoFit/>
          </a:bodyPr>
          <a:lstStyle/>
          <a:p>
            <a:pPr algn="l">
              <a:lnSpc>
                <a:spcPts val="2094"/>
              </a:lnSpc>
            </a:pPr>
            <a:r>
              <a:rPr lang="en-US" sz="1300" spc="16">
                <a:solidFill>
                  <a:srgbClr val="FFFFFF"/>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9" id="19"/>
          <p:cNvSpPr txBox="true"/>
          <p:nvPr/>
        </p:nvSpPr>
        <p:spPr>
          <a:xfrm rot="0">
            <a:off x="1457550" y="5309231"/>
            <a:ext cx="5473770" cy="1916735"/>
          </a:xfrm>
          <a:prstGeom prst="rect">
            <a:avLst/>
          </a:prstGeom>
        </p:spPr>
        <p:txBody>
          <a:bodyPr anchor="t" rtlCol="false" tIns="0" lIns="0" bIns="0" rIns="0">
            <a:spAutoFit/>
          </a:bodyPr>
          <a:lstStyle/>
          <a:p>
            <a:pPr algn="l">
              <a:lnSpc>
                <a:spcPts val="2577"/>
              </a:lnSpc>
            </a:pPr>
            <a:r>
              <a:rPr lang="en-US" sz="1599" spc="20">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20" id="20"/>
          <p:cNvSpPr txBox="true"/>
          <p:nvPr/>
        </p:nvSpPr>
        <p:spPr>
          <a:xfrm rot="0">
            <a:off x="9131148" y="2023817"/>
            <a:ext cx="3193816" cy="404571"/>
          </a:xfrm>
          <a:prstGeom prst="rect">
            <a:avLst/>
          </a:prstGeom>
        </p:spPr>
        <p:txBody>
          <a:bodyPr anchor="t" rtlCol="false" tIns="0" lIns="0" bIns="0" rIns="0">
            <a:spAutoFit/>
          </a:bodyPr>
          <a:lstStyle/>
          <a:p>
            <a:pPr algn="l">
              <a:lnSpc>
                <a:spcPts val="3234"/>
              </a:lnSpc>
            </a:pPr>
            <a:r>
              <a:rPr lang="en-US" sz="2599">
                <a:solidFill>
                  <a:srgbClr val="FFFFFF"/>
                </a:solidFill>
                <a:latin typeface="Dekko"/>
                <a:ea typeface="Dekko"/>
                <a:cs typeface="Dekko"/>
                <a:sym typeface="Dekko"/>
              </a:rPr>
              <a:t>Point 1</a:t>
            </a:r>
          </a:p>
        </p:txBody>
      </p:sp>
      <p:sp>
        <p:nvSpPr>
          <p:cNvPr name="TextBox 21" id="21"/>
          <p:cNvSpPr txBox="true"/>
          <p:nvPr/>
        </p:nvSpPr>
        <p:spPr>
          <a:xfrm rot="0">
            <a:off x="9131148" y="4350583"/>
            <a:ext cx="3193816" cy="404571"/>
          </a:xfrm>
          <a:prstGeom prst="rect">
            <a:avLst/>
          </a:prstGeom>
        </p:spPr>
        <p:txBody>
          <a:bodyPr anchor="t" rtlCol="false" tIns="0" lIns="0" bIns="0" rIns="0">
            <a:spAutoFit/>
          </a:bodyPr>
          <a:lstStyle/>
          <a:p>
            <a:pPr algn="l">
              <a:lnSpc>
                <a:spcPts val="3234"/>
              </a:lnSpc>
            </a:pPr>
            <a:r>
              <a:rPr lang="en-US" sz="2599">
                <a:solidFill>
                  <a:srgbClr val="FFFFFF"/>
                </a:solidFill>
                <a:latin typeface="Dekko"/>
                <a:ea typeface="Dekko"/>
                <a:cs typeface="Dekko"/>
                <a:sym typeface="Dekko"/>
              </a:rPr>
              <a:t>Point 2</a:t>
            </a:r>
            <a:r>
              <a:rPr lang="en-US" sz="2599">
                <a:solidFill>
                  <a:srgbClr val="FFFFFF"/>
                </a:solidFill>
                <a:latin typeface="Dekko"/>
                <a:ea typeface="Dekko"/>
                <a:cs typeface="Dekko"/>
                <a:sym typeface="Dekko"/>
              </a:rPr>
              <a:t>reakdown</a:t>
            </a:r>
          </a:p>
        </p:txBody>
      </p:sp>
      <p:sp>
        <p:nvSpPr>
          <p:cNvPr name="TextBox 22" id="22"/>
          <p:cNvSpPr txBox="true"/>
          <p:nvPr/>
        </p:nvSpPr>
        <p:spPr>
          <a:xfrm rot="0">
            <a:off x="9131148" y="6675738"/>
            <a:ext cx="3193816" cy="404571"/>
          </a:xfrm>
          <a:prstGeom prst="rect">
            <a:avLst/>
          </a:prstGeom>
        </p:spPr>
        <p:txBody>
          <a:bodyPr anchor="t" rtlCol="false" tIns="0" lIns="0" bIns="0" rIns="0">
            <a:spAutoFit/>
          </a:bodyPr>
          <a:lstStyle/>
          <a:p>
            <a:pPr algn="l">
              <a:lnSpc>
                <a:spcPts val="3234"/>
              </a:lnSpc>
            </a:pPr>
            <a:r>
              <a:rPr lang="en-US" sz="2599">
                <a:solidFill>
                  <a:srgbClr val="FFFFFF"/>
                </a:solidFill>
                <a:latin typeface="Dekko"/>
                <a:ea typeface="Dekko"/>
                <a:cs typeface="Dekko"/>
                <a:sym typeface="Dekko"/>
              </a:rPr>
              <a:t>Point 3</a:t>
            </a:r>
          </a:p>
        </p:txBody>
      </p:sp>
      <p:sp>
        <p:nvSpPr>
          <p:cNvPr name="TextBox 23" id="23"/>
          <p:cNvSpPr txBox="true"/>
          <p:nvPr/>
        </p:nvSpPr>
        <p:spPr>
          <a:xfrm rot="0">
            <a:off x="8078906" y="2019157"/>
            <a:ext cx="849150" cy="561035"/>
          </a:xfrm>
          <a:prstGeom prst="rect">
            <a:avLst/>
          </a:prstGeom>
        </p:spPr>
        <p:txBody>
          <a:bodyPr anchor="t" rtlCol="false" tIns="0" lIns="0" bIns="0" rIns="0">
            <a:spAutoFit/>
          </a:bodyPr>
          <a:lstStyle/>
          <a:p>
            <a:pPr algn="ctr">
              <a:lnSpc>
                <a:spcPts val="4450"/>
              </a:lnSpc>
            </a:pPr>
            <a:r>
              <a:rPr lang="en-US" sz="3577">
                <a:solidFill>
                  <a:srgbClr val="FFFFFF"/>
                </a:solidFill>
                <a:latin typeface="Dekko"/>
                <a:ea typeface="Dekko"/>
                <a:cs typeface="Dekko"/>
                <a:sym typeface="Dekko"/>
              </a:rPr>
              <a:t>01</a:t>
            </a:r>
          </a:p>
        </p:txBody>
      </p:sp>
      <p:sp>
        <p:nvSpPr>
          <p:cNvPr name="TextBox 24" id="24"/>
          <p:cNvSpPr txBox="true"/>
          <p:nvPr/>
        </p:nvSpPr>
        <p:spPr>
          <a:xfrm rot="0">
            <a:off x="8078906" y="4345923"/>
            <a:ext cx="849150" cy="561035"/>
          </a:xfrm>
          <a:prstGeom prst="rect">
            <a:avLst/>
          </a:prstGeom>
        </p:spPr>
        <p:txBody>
          <a:bodyPr anchor="t" rtlCol="false" tIns="0" lIns="0" bIns="0" rIns="0">
            <a:spAutoFit/>
          </a:bodyPr>
          <a:lstStyle/>
          <a:p>
            <a:pPr algn="ctr">
              <a:lnSpc>
                <a:spcPts val="4450"/>
              </a:lnSpc>
            </a:pPr>
            <a:r>
              <a:rPr lang="en-US" sz="3577">
                <a:solidFill>
                  <a:srgbClr val="FFFFFF"/>
                </a:solidFill>
                <a:latin typeface="Dekko"/>
                <a:ea typeface="Dekko"/>
                <a:cs typeface="Dekko"/>
                <a:sym typeface="Dekko"/>
              </a:rPr>
              <a:t>02</a:t>
            </a:r>
          </a:p>
        </p:txBody>
      </p:sp>
      <p:sp>
        <p:nvSpPr>
          <p:cNvPr name="TextBox 25" id="25"/>
          <p:cNvSpPr txBox="true"/>
          <p:nvPr/>
        </p:nvSpPr>
        <p:spPr>
          <a:xfrm rot="0">
            <a:off x="8078906" y="6671078"/>
            <a:ext cx="849150" cy="561035"/>
          </a:xfrm>
          <a:prstGeom prst="rect">
            <a:avLst/>
          </a:prstGeom>
        </p:spPr>
        <p:txBody>
          <a:bodyPr anchor="t" rtlCol="false" tIns="0" lIns="0" bIns="0" rIns="0">
            <a:spAutoFit/>
          </a:bodyPr>
          <a:lstStyle/>
          <a:p>
            <a:pPr algn="ctr">
              <a:lnSpc>
                <a:spcPts val="4450"/>
              </a:lnSpc>
            </a:pPr>
            <a:r>
              <a:rPr lang="en-US" sz="3577">
                <a:solidFill>
                  <a:srgbClr val="FFFFFF"/>
                </a:solidFill>
                <a:latin typeface="Dekko"/>
                <a:ea typeface="Dekko"/>
                <a:cs typeface="Dekko"/>
                <a:sym typeface="Dekko"/>
              </a:rPr>
              <a:t>03</a:t>
            </a:r>
          </a:p>
        </p:txBody>
      </p:sp>
      <p:sp>
        <p:nvSpPr>
          <p:cNvPr name="TextBox 26" id="26"/>
          <p:cNvSpPr txBox="true"/>
          <p:nvPr/>
        </p:nvSpPr>
        <p:spPr>
          <a:xfrm rot="0">
            <a:off x="1164920" y="3337851"/>
            <a:ext cx="6510947" cy="987598"/>
          </a:xfrm>
          <a:prstGeom prst="rect">
            <a:avLst/>
          </a:prstGeom>
        </p:spPr>
        <p:txBody>
          <a:bodyPr anchor="t" rtlCol="false" tIns="0" lIns="0" bIns="0" rIns="0">
            <a:spAutoFit/>
          </a:bodyPr>
          <a:lstStyle/>
          <a:p>
            <a:pPr algn="l">
              <a:lnSpc>
                <a:spcPts val="7938"/>
              </a:lnSpc>
            </a:pPr>
            <a:r>
              <a:rPr lang="en-US" sz="6345">
                <a:solidFill>
                  <a:srgbClr val="000000"/>
                </a:solidFill>
                <a:latin typeface="La Lou"/>
                <a:ea typeface="La Lou"/>
                <a:cs typeface="La Lou"/>
                <a:sym typeface="La Lou"/>
              </a:rPr>
              <a:t>CONCLUTION</a:t>
            </a:r>
          </a:p>
        </p:txBody>
      </p:sp>
      <p:grpSp>
        <p:nvGrpSpPr>
          <p:cNvPr name="Group 27" id="27"/>
          <p:cNvGrpSpPr/>
          <p:nvPr/>
        </p:nvGrpSpPr>
        <p:grpSpPr>
          <a:xfrm rot="0">
            <a:off x="0" y="8700979"/>
            <a:ext cx="18288000" cy="1586021"/>
            <a:chOff x="0" y="0"/>
            <a:chExt cx="4816593" cy="417717"/>
          </a:xfrm>
        </p:grpSpPr>
        <p:sp>
          <p:nvSpPr>
            <p:cNvPr name="Freeform 28" id="28"/>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29" id="29"/>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30" id="30"/>
          <p:cNvSpPr/>
          <p:nvPr/>
        </p:nvSpPr>
        <p:spPr>
          <a:xfrm flipH="false" flipV="false" rot="0">
            <a:off x="4587530" y="1028700"/>
            <a:ext cx="2936262" cy="2651643"/>
          </a:xfrm>
          <a:custGeom>
            <a:avLst/>
            <a:gdLst/>
            <a:ahLst/>
            <a:cxnLst/>
            <a:rect r="r" b="b" t="t" l="l"/>
            <a:pathLst>
              <a:path h="2651643" w="2936262">
                <a:moveTo>
                  <a:pt x="0" y="0"/>
                </a:moveTo>
                <a:lnTo>
                  <a:pt x="2936262" y="0"/>
                </a:lnTo>
                <a:lnTo>
                  <a:pt x="2936262" y="2651643"/>
                </a:lnTo>
                <a:lnTo>
                  <a:pt x="0" y="2651643"/>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sp>
        <p:nvSpPr>
          <p:cNvPr name="Freeform 2" id="2"/>
          <p:cNvSpPr/>
          <p:nvPr/>
        </p:nvSpPr>
        <p:spPr>
          <a:xfrm flipH="false" flipV="false" rot="0">
            <a:off x="15278929" y="9099243"/>
            <a:ext cx="2645584" cy="2375514"/>
          </a:xfrm>
          <a:custGeom>
            <a:avLst/>
            <a:gdLst/>
            <a:ahLst/>
            <a:cxnLst/>
            <a:rect r="r" b="b" t="t" l="l"/>
            <a:pathLst>
              <a:path h="2375514" w="2645584">
                <a:moveTo>
                  <a:pt x="0" y="0"/>
                </a:moveTo>
                <a:lnTo>
                  <a:pt x="2645584" y="0"/>
                </a:lnTo>
                <a:lnTo>
                  <a:pt x="2645584" y="2375514"/>
                </a:lnTo>
                <a:lnTo>
                  <a:pt x="0" y="2375514"/>
                </a:lnTo>
                <a:lnTo>
                  <a:pt x="0" y="0"/>
                </a:lnTo>
                <a:close/>
              </a:path>
            </a:pathLst>
          </a:custGeom>
          <a:blipFill>
            <a:blip r:embed="rId2"/>
            <a:stretch>
              <a:fillRect l="0" t="0" r="0" b="0"/>
            </a:stretch>
          </a:blipFill>
        </p:spPr>
      </p:sp>
      <p:grpSp>
        <p:nvGrpSpPr>
          <p:cNvPr name="Group 3" id="3"/>
          <p:cNvGrpSpPr/>
          <p:nvPr/>
        </p:nvGrpSpPr>
        <p:grpSpPr>
          <a:xfrm rot="0">
            <a:off x="0" y="8700979"/>
            <a:ext cx="18288000" cy="1586021"/>
            <a:chOff x="0" y="0"/>
            <a:chExt cx="4816593" cy="417717"/>
          </a:xfrm>
        </p:grpSpPr>
        <p:sp>
          <p:nvSpPr>
            <p:cNvPr name="Freeform 4" id="4"/>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5" id="5"/>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6" id="6"/>
          <p:cNvSpPr/>
          <p:nvPr/>
        </p:nvSpPr>
        <p:spPr>
          <a:xfrm flipH="false" flipV="false" rot="0">
            <a:off x="4066662" y="2014590"/>
            <a:ext cx="10154677" cy="6257820"/>
          </a:xfrm>
          <a:custGeom>
            <a:avLst/>
            <a:gdLst/>
            <a:ahLst/>
            <a:cxnLst/>
            <a:rect r="r" b="b" t="t" l="l"/>
            <a:pathLst>
              <a:path h="6257820" w="10154677">
                <a:moveTo>
                  <a:pt x="0" y="0"/>
                </a:moveTo>
                <a:lnTo>
                  <a:pt x="10154676" y="0"/>
                </a:lnTo>
                <a:lnTo>
                  <a:pt x="10154676" y="6257820"/>
                </a:lnTo>
                <a:lnTo>
                  <a:pt x="0" y="6257820"/>
                </a:lnTo>
                <a:lnTo>
                  <a:pt x="0" y="0"/>
                </a:lnTo>
                <a:close/>
              </a:path>
            </a:pathLst>
          </a:custGeom>
          <a:blipFill>
            <a:blip r:embed="rId3"/>
            <a:stretch>
              <a:fillRect l="0" t="0" r="0" b="0"/>
            </a:stretch>
          </a:blipFill>
        </p:spPr>
      </p:sp>
      <p:sp>
        <p:nvSpPr>
          <p:cNvPr name="Freeform 7" id="7"/>
          <p:cNvSpPr/>
          <p:nvPr/>
        </p:nvSpPr>
        <p:spPr>
          <a:xfrm flipH="false" flipV="false" rot="0">
            <a:off x="0" y="0"/>
            <a:ext cx="3629595" cy="3277221"/>
          </a:xfrm>
          <a:custGeom>
            <a:avLst/>
            <a:gdLst/>
            <a:ahLst/>
            <a:cxnLst/>
            <a:rect r="r" b="b" t="t" l="l"/>
            <a:pathLst>
              <a:path h="3277221" w="3629595">
                <a:moveTo>
                  <a:pt x="0" y="0"/>
                </a:moveTo>
                <a:lnTo>
                  <a:pt x="3629595" y="0"/>
                </a:lnTo>
                <a:lnTo>
                  <a:pt x="3629595" y="3277221"/>
                </a:lnTo>
                <a:lnTo>
                  <a:pt x="0" y="3277221"/>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700979"/>
            <a:ext cx="18288000" cy="1586021"/>
            <a:chOff x="0" y="0"/>
            <a:chExt cx="4816593" cy="417717"/>
          </a:xfrm>
        </p:grpSpPr>
        <p:sp>
          <p:nvSpPr>
            <p:cNvPr name="Freeform 3" id="3"/>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4" id="4"/>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5" id="5"/>
          <p:cNvSpPr/>
          <p:nvPr/>
        </p:nvSpPr>
        <p:spPr>
          <a:xfrm flipH="false" flipV="false" rot="0">
            <a:off x="157570" y="157570"/>
            <a:ext cx="2094002" cy="2192672"/>
          </a:xfrm>
          <a:custGeom>
            <a:avLst/>
            <a:gdLst/>
            <a:ahLst/>
            <a:cxnLst/>
            <a:rect r="r" b="b" t="t" l="l"/>
            <a:pathLst>
              <a:path h="2192672" w="2094002">
                <a:moveTo>
                  <a:pt x="0" y="0"/>
                </a:moveTo>
                <a:lnTo>
                  <a:pt x="2094002" y="0"/>
                </a:lnTo>
                <a:lnTo>
                  <a:pt x="2094002" y="2192672"/>
                </a:lnTo>
                <a:lnTo>
                  <a:pt x="0" y="2192672"/>
                </a:lnTo>
                <a:lnTo>
                  <a:pt x="0" y="0"/>
                </a:lnTo>
                <a:close/>
              </a:path>
            </a:pathLst>
          </a:custGeom>
          <a:blipFill>
            <a:blip r:embed="rId2"/>
            <a:stretch>
              <a:fillRect l="0" t="0" r="0" b="0"/>
            </a:stretch>
          </a:blipFill>
        </p:spPr>
      </p:sp>
      <p:sp>
        <p:nvSpPr>
          <p:cNvPr name="Freeform 6" id="6"/>
          <p:cNvSpPr/>
          <p:nvPr/>
        </p:nvSpPr>
        <p:spPr>
          <a:xfrm flipH="false" flipV="false" rot="0">
            <a:off x="9730075" y="1658301"/>
            <a:ext cx="6463923" cy="6463923"/>
          </a:xfrm>
          <a:custGeom>
            <a:avLst/>
            <a:gdLst/>
            <a:ahLst/>
            <a:cxnLst/>
            <a:rect r="r" b="b" t="t" l="l"/>
            <a:pathLst>
              <a:path h="6463923" w="6463923">
                <a:moveTo>
                  <a:pt x="0" y="0"/>
                </a:moveTo>
                <a:lnTo>
                  <a:pt x="6463923" y="0"/>
                </a:lnTo>
                <a:lnTo>
                  <a:pt x="6463923" y="6463923"/>
                </a:lnTo>
                <a:lnTo>
                  <a:pt x="0" y="6463923"/>
                </a:lnTo>
                <a:lnTo>
                  <a:pt x="0" y="0"/>
                </a:lnTo>
                <a:close/>
              </a:path>
            </a:pathLst>
          </a:custGeom>
          <a:blipFill>
            <a:blip r:embed="rId3"/>
            <a:stretch>
              <a:fillRect l="0" t="0" r="0" b="0"/>
            </a:stretch>
          </a:blipFill>
        </p:spPr>
      </p:sp>
      <p:sp>
        <p:nvSpPr>
          <p:cNvPr name="TextBox 7" id="7"/>
          <p:cNvSpPr txBox="true"/>
          <p:nvPr/>
        </p:nvSpPr>
        <p:spPr>
          <a:xfrm rot="0">
            <a:off x="11147088" y="2889209"/>
            <a:ext cx="3629898" cy="687859"/>
          </a:xfrm>
          <a:prstGeom prst="rect">
            <a:avLst/>
          </a:prstGeom>
        </p:spPr>
        <p:txBody>
          <a:bodyPr anchor="t" rtlCol="false" tIns="0" lIns="0" bIns="0" rIns="0">
            <a:spAutoFit/>
          </a:bodyPr>
          <a:lstStyle/>
          <a:p>
            <a:pPr algn="ctr">
              <a:lnSpc>
                <a:spcPts val="5557"/>
              </a:lnSpc>
            </a:pPr>
            <a:r>
              <a:rPr lang="en-US" sz="4425">
                <a:solidFill>
                  <a:srgbClr val="000000"/>
                </a:solidFill>
                <a:latin typeface="La Lou"/>
                <a:ea typeface="La Lou"/>
                <a:cs typeface="La Lou"/>
                <a:sym typeface="La Lou"/>
              </a:rPr>
              <a:t>PRESENTED BY</a:t>
            </a:r>
          </a:p>
        </p:txBody>
      </p:sp>
      <p:sp>
        <p:nvSpPr>
          <p:cNvPr name="TextBox 8" id="8"/>
          <p:cNvSpPr txBox="true"/>
          <p:nvPr/>
        </p:nvSpPr>
        <p:spPr>
          <a:xfrm rot="0">
            <a:off x="11313273" y="3991028"/>
            <a:ext cx="3297528" cy="899234"/>
          </a:xfrm>
          <a:prstGeom prst="rect">
            <a:avLst/>
          </a:prstGeom>
        </p:spPr>
        <p:txBody>
          <a:bodyPr anchor="t" rtlCol="false" tIns="0" lIns="0" bIns="0" rIns="0">
            <a:spAutoFit/>
          </a:bodyPr>
          <a:lstStyle/>
          <a:p>
            <a:pPr algn="ctr">
              <a:lnSpc>
                <a:spcPts val="3535"/>
              </a:lnSpc>
            </a:pPr>
            <a:r>
              <a:rPr lang="en-US" sz="2897" spc="37">
                <a:solidFill>
                  <a:srgbClr val="000000"/>
                </a:solidFill>
                <a:latin typeface="Dekko"/>
                <a:ea typeface="Dekko"/>
                <a:cs typeface="Dekko"/>
                <a:sym typeface="Dekko"/>
              </a:rPr>
              <a:t>Farhana Akter Suci</a:t>
            </a:r>
          </a:p>
          <a:p>
            <a:pPr algn="ctr">
              <a:lnSpc>
                <a:spcPts val="3535"/>
              </a:lnSpc>
            </a:pPr>
            <a:r>
              <a:rPr lang="en-US" sz="2897" spc="37">
                <a:solidFill>
                  <a:srgbClr val="000000"/>
                </a:solidFill>
                <a:latin typeface="Dekko"/>
                <a:ea typeface="Dekko"/>
                <a:cs typeface="Dekko"/>
                <a:sym typeface="Dekko"/>
              </a:rPr>
              <a:t>ID: B190305001</a:t>
            </a:r>
          </a:p>
        </p:txBody>
      </p:sp>
      <p:sp>
        <p:nvSpPr>
          <p:cNvPr name="TextBox 9" id="9"/>
          <p:cNvSpPr txBox="true"/>
          <p:nvPr/>
        </p:nvSpPr>
        <p:spPr>
          <a:xfrm rot="0">
            <a:off x="11313273" y="5972282"/>
            <a:ext cx="3297528" cy="899234"/>
          </a:xfrm>
          <a:prstGeom prst="rect">
            <a:avLst/>
          </a:prstGeom>
        </p:spPr>
        <p:txBody>
          <a:bodyPr anchor="t" rtlCol="false" tIns="0" lIns="0" bIns="0" rIns="0">
            <a:spAutoFit/>
          </a:bodyPr>
          <a:lstStyle/>
          <a:p>
            <a:pPr algn="ctr">
              <a:lnSpc>
                <a:spcPts val="3535"/>
              </a:lnSpc>
            </a:pPr>
            <a:r>
              <a:rPr lang="en-US" sz="2897" spc="37">
                <a:solidFill>
                  <a:srgbClr val="000000"/>
                </a:solidFill>
                <a:latin typeface="Dekko"/>
                <a:ea typeface="Dekko"/>
                <a:cs typeface="Dekko"/>
                <a:sym typeface="Dekko"/>
              </a:rPr>
              <a:t>Rifah Sajida Deya</a:t>
            </a:r>
          </a:p>
          <a:p>
            <a:pPr algn="ctr">
              <a:lnSpc>
                <a:spcPts val="3535"/>
              </a:lnSpc>
            </a:pPr>
            <a:r>
              <a:rPr lang="en-US" sz="2897" spc="37">
                <a:solidFill>
                  <a:srgbClr val="000000"/>
                </a:solidFill>
                <a:latin typeface="Dekko"/>
                <a:ea typeface="Dekko"/>
                <a:cs typeface="Dekko"/>
                <a:sym typeface="Dekko"/>
              </a:rPr>
              <a:t>ID: B190305004</a:t>
            </a:r>
          </a:p>
        </p:txBody>
      </p:sp>
      <p:sp>
        <p:nvSpPr>
          <p:cNvPr name="TextBox 10" id="10"/>
          <p:cNvSpPr txBox="true"/>
          <p:nvPr/>
        </p:nvSpPr>
        <p:spPr>
          <a:xfrm rot="0">
            <a:off x="12206660" y="5127029"/>
            <a:ext cx="1510753" cy="450699"/>
          </a:xfrm>
          <a:prstGeom prst="rect">
            <a:avLst/>
          </a:prstGeom>
        </p:spPr>
        <p:txBody>
          <a:bodyPr anchor="t" rtlCol="false" tIns="0" lIns="0" bIns="0" rIns="0">
            <a:spAutoFit/>
          </a:bodyPr>
          <a:lstStyle/>
          <a:p>
            <a:pPr algn="ctr">
              <a:lnSpc>
                <a:spcPts val="3535"/>
              </a:lnSpc>
            </a:pPr>
            <a:r>
              <a:rPr lang="en-US" sz="2897" spc="37">
                <a:solidFill>
                  <a:srgbClr val="000000"/>
                </a:solidFill>
                <a:latin typeface="Dekko"/>
                <a:ea typeface="Dekko"/>
                <a:cs typeface="Dekko"/>
                <a:sym typeface="Dekko"/>
              </a:rPr>
              <a:t>and</a:t>
            </a:r>
          </a:p>
        </p:txBody>
      </p:sp>
      <p:sp>
        <p:nvSpPr>
          <p:cNvPr name="Freeform 11" id="11"/>
          <p:cNvSpPr/>
          <p:nvPr/>
        </p:nvSpPr>
        <p:spPr>
          <a:xfrm flipH="false" flipV="false" rot="0">
            <a:off x="2094002" y="1760276"/>
            <a:ext cx="6259972" cy="6259972"/>
          </a:xfrm>
          <a:custGeom>
            <a:avLst/>
            <a:gdLst/>
            <a:ahLst/>
            <a:cxnLst/>
            <a:rect r="r" b="b" t="t" l="l"/>
            <a:pathLst>
              <a:path h="6259972" w="6259972">
                <a:moveTo>
                  <a:pt x="0" y="0"/>
                </a:moveTo>
                <a:lnTo>
                  <a:pt x="6259971" y="0"/>
                </a:lnTo>
                <a:lnTo>
                  <a:pt x="6259971" y="6259972"/>
                </a:lnTo>
                <a:lnTo>
                  <a:pt x="0" y="6259972"/>
                </a:lnTo>
                <a:lnTo>
                  <a:pt x="0" y="0"/>
                </a:lnTo>
                <a:close/>
              </a:path>
            </a:pathLst>
          </a:custGeom>
          <a:blipFill>
            <a:blip r:embed="rId3"/>
            <a:stretch>
              <a:fillRect l="0" t="0" r="0" b="0"/>
            </a:stretch>
          </a:blipFill>
        </p:spPr>
      </p:sp>
      <p:grpSp>
        <p:nvGrpSpPr>
          <p:cNvPr name="Group 12" id="12"/>
          <p:cNvGrpSpPr/>
          <p:nvPr/>
        </p:nvGrpSpPr>
        <p:grpSpPr>
          <a:xfrm rot="0">
            <a:off x="2895802" y="3077679"/>
            <a:ext cx="4656370" cy="3793837"/>
            <a:chOff x="0" y="0"/>
            <a:chExt cx="6208494" cy="5058449"/>
          </a:xfrm>
        </p:grpSpPr>
        <p:sp>
          <p:nvSpPr>
            <p:cNvPr name="TextBox 13" id="13"/>
            <p:cNvSpPr txBox="true"/>
            <p:nvPr/>
          </p:nvSpPr>
          <p:spPr>
            <a:xfrm rot="0">
              <a:off x="760669" y="-28575"/>
              <a:ext cx="4687156" cy="892183"/>
            </a:xfrm>
            <a:prstGeom prst="rect">
              <a:avLst/>
            </a:prstGeom>
          </p:spPr>
          <p:txBody>
            <a:bodyPr anchor="t" rtlCol="false" tIns="0" lIns="0" bIns="0" rIns="0">
              <a:spAutoFit/>
            </a:bodyPr>
            <a:lstStyle/>
            <a:p>
              <a:pPr algn="ctr">
                <a:lnSpc>
                  <a:spcPts val="5382"/>
                </a:lnSpc>
              </a:pPr>
              <a:r>
                <a:rPr lang="en-US" sz="4285">
                  <a:solidFill>
                    <a:srgbClr val="000000"/>
                  </a:solidFill>
                  <a:latin typeface="La Lou"/>
                  <a:ea typeface="La Lou"/>
                  <a:cs typeface="La Lou"/>
                  <a:sym typeface="La Lou"/>
                </a:rPr>
                <a:t>PRESENTED TO</a:t>
              </a:r>
            </a:p>
          </p:txBody>
        </p:sp>
        <p:sp>
          <p:nvSpPr>
            <p:cNvPr name="TextBox 14" id="14"/>
            <p:cNvSpPr txBox="true"/>
            <p:nvPr/>
          </p:nvSpPr>
          <p:spPr>
            <a:xfrm rot="0">
              <a:off x="693819" y="1505461"/>
              <a:ext cx="4820857" cy="925484"/>
            </a:xfrm>
            <a:prstGeom prst="rect">
              <a:avLst/>
            </a:prstGeom>
          </p:spPr>
          <p:txBody>
            <a:bodyPr anchor="t" rtlCol="false" tIns="0" lIns="0" bIns="0" rIns="0">
              <a:spAutoFit/>
            </a:bodyPr>
            <a:lstStyle/>
            <a:p>
              <a:pPr algn="ctr">
                <a:lnSpc>
                  <a:spcPts val="6260"/>
                </a:lnSpc>
              </a:pPr>
              <a:r>
                <a:rPr lang="en-US" sz="3864" spc="50">
                  <a:solidFill>
                    <a:srgbClr val="000000"/>
                  </a:solidFill>
                  <a:latin typeface="Dekko"/>
                  <a:ea typeface="Dekko"/>
                  <a:cs typeface="Dekko"/>
                  <a:sym typeface="Dekko"/>
                </a:rPr>
                <a:t>Dr. Md. Abu Layek</a:t>
              </a:r>
            </a:p>
          </p:txBody>
        </p:sp>
        <p:sp>
          <p:nvSpPr>
            <p:cNvPr name="TextBox 15" id="15"/>
            <p:cNvSpPr txBox="true"/>
            <p:nvPr/>
          </p:nvSpPr>
          <p:spPr>
            <a:xfrm rot="0">
              <a:off x="0" y="3120422"/>
              <a:ext cx="6208494" cy="1938028"/>
            </a:xfrm>
            <a:prstGeom prst="rect">
              <a:avLst/>
            </a:prstGeom>
          </p:spPr>
          <p:txBody>
            <a:bodyPr anchor="t" rtlCol="false" tIns="0" lIns="0" bIns="0" rIns="0">
              <a:spAutoFit/>
            </a:bodyPr>
            <a:lstStyle/>
            <a:p>
              <a:pPr algn="ctr">
                <a:lnSpc>
                  <a:spcPts val="4000"/>
                </a:lnSpc>
              </a:pPr>
              <a:r>
                <a:rPr lang="en-US" sz="2469" spc="32">
                  <a:solidFill>
                    <a:srgbClr val="000000"/>
                  </a:solidFill>
                  <a:latin typeface="Dekko"/>
                  <a:ea typeface="Dekko"/>
                  <a:cs typeface="Dekko"/>
                  <a:sym typeface="Dekko"/>
                </a:rPr>
                <a:t>Professor, Department of Computer Science and Engineering,</a:t>
              </a:r>
            </a:p>
            <a:p>
              <a:pPr algn="ctr">
                <a:lnSpc>
                  <a:spcPts val="4000"/>
                </a:lnSpc>
              </a:pPr>
              <a:r>
                <a:rPr lang="en-US" sz="2469" spc="32">
                  <a:solidFill>
                    <a:srgbClr val="000000"/>
                  </a:solidFill>
                  <a:latin typeface="Dekko"/>
                  <a:ea typeface="Dekko"/>
                  <a:cs typeface="Dekko"/>
                  <a:sym typeface="Dekko"/>
                </a:rPr>
                <a:t>Jagannath University</a:t>
              </a:r>
            </a:p>
          </p:txBody>
        </p:sp>
      </p:grpSp>
      <p:sp>
        <p:nvSpPr>
          <p:cNvPr name="TextBox 16" id="16"/>
          <p:cNvSpPr txBox="true"/>
          <p:nvPr/>
        </p:nvSpPr>
        <p:spPr>
          <a:xfrm rot="0">
            <a:off x="5024497" y="9259484"/>
            <a:ext cx="8239006" cy="459486"/>
          </a:xfrm>
          <a:prstGeom prst="rect">
            <a:avLst/>
          </a:prstGeom>
        </p:spPr>
        <p:txBody>
          <a:bodyPr anchor="t" rtlCol="false" tIns="0" lIns="0" bIns="0" rIns="0">
            <a:spAutoFit/>
          </a:bodyPr>
          <a:lstStyle/>
          <a:p>
            <a:pPr algn="ctr">
              <a:lnSpc>
                <a:spcPts val="3731"/>
              </a:lnSpc>
              <a:spcBef>
                <a:spcPct val="0"/>
              </a:spcBef>
            </a:pPr>
            <a:r>
              <a:rPr lang="en-US" sz="2999">
                <a:solidFill>
                  <a:srgbClr val="FFFFFF"/>
                </a:solidFill>
                <a:latin typeface="Dekko"/>
                <a:ea typeface="Dekko"/>
                <a:cs typeface="Dekko"/>
                <a:sym typeface="Dekko"/>
              </a:rPr>
              <a:t>Department Of Computer Science and Engineering, JnU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grpSp>
        <p:nvGrpSpPr>
          <p:cNvPr name="Group 2" id="2"/>
          <p:cNvGrpSpPr/>
          <p:nvPr/>
        </p:nvGrpSpPr>
        <p:grpSpPr>
          <a:xfrm rot="0">
            <a:off x="0" y="0"/>
            <a:ext cx="4064126" cy="10287000"/>
            <a:chOff x="0" y="0"/>
            <a:chExt cx="1070387" cy="2709333"/>
          </a:xfrm>
        </p:grpSpPr>
        <p:sp>
          <p:nvSpPr>
            <p:cNvPr name="Freeform 3" id="3"/>
            <p:cNvSpPr/>
            <p:nvPr/>
          </p:nvSpPr>
          <p:spPr>
            <a:xfrm flipH="false" flipV="false" rot="0">
              <a:off x="0" y="0"/>
              <a:ext cx="1070387" cy="2709333"/>
            </a:xfrm>
            <a:custGeom>
              <a:avLst/>
              <a:gdLst/>
              <a:ahLst/>
              <a:cxnLst/>
              <a:rect r="r" b="b" t="t" l="l"/>
              <a:pathLst>
                <a:path h="2709333" w="1070387">
                  <a:moveTo>
                    <a:pt x="0" y="0"/>
                  </a:moveTo>
                  <a:lnTo>
                    <a:pt x="1070387" y="0"/>
                  </a:lnTo>
                  <a:lnTo>
                    <a:pt x="1070387" y="2709333"/>
                  </a:lnTo>
                  <a:lnTo>
                    <a:pt x="0" y="2709333"/>
                  </a:lnTo>
                  <a:close/>
                </a:path>
              </a:pathLst>
            </a:custGeom>
            <a:solidFill>
              <a:srgbClr val="834497"/>
            </a:solidFill>
          </p:spPr>
        </p:sp>
        <p:sp>
          <p:nvSpPr>
            <p:cNvPr name="TextBox 4" id="4"/>
            <p:cNvSpPr txBox="true"/>
            <p:nvPr/>
          </p:nvSpPr>
          <p:spPr>
            <a:xfrm>
              <a:off x="0" y="-333375"/>
              <a:ext cx="1070387" cy="3042708"/>
            </a:xfrm>
            <a:prstGeom prst="rect">
              <a:avLst/>
            </a:prstGeom>
          </p:spPr>
          <p:txBody>
            <a:bodyPr anchor="ctr" rtlCol="false" tIns="50800" lIns="50800" bIns="50800" rIns="50800"/>
            <a:lstStyle/>
            <a:p>
              <a:pPr algn="ctr">
                <a:lnSpc>
                  <a:spcPts val="6401"/>
                </a:lnSpc>
              </a:pPr>
            </a:p>
          </p:txBody>
        </p:sp>
      </p:grpSp>
      <p:sp>
        <p:nvSpPr>
          <p:cNvPr name="TextBox 5" id="5"/>
          <p:cNvSpPr txBox="true"/>
          <p:nvPr/>
        </p:nvSpPr>
        <p:spPr>
          <a:xfrm rot="0">
            <a:off x="4902545" y="3568409"/>
            <a:ext cx="8903106" cy="846171"/>
          </a:xfrm>
          <a:prstGeom prst="rect">
            <a:avLst/>
          </a:prstGeom>
        </p:spPr>
        <p:txBody>
          <a:bodyPr anchor="t" rtlCol="false" tIns="0" lIns="0" bIns="0" rIns="0">
            <a:spAutoFit/>
          </a:bodyPr>
          <a:lstStyle/>
          <a:p>
            <a:pPr algn="l">
              <a:lnSpc>
                <a:spcPts val="6707"/>
              </a:lnSpc>
            </a:pPr>
            <a:r>
              <a:rPr lang="en-US" sz="5391">
                <a:solidFill>
                  <a:srgbClr val="000000"/>
                </a:solidFill>
                <a:latin typeface="Dekko"/>
                <a:ea typeface="Dekko"/>
                <a:cs typeface="Dekko"/>
                <a:sym typeface="Dekko"/>
              </a:rPr>
              <a:t>Introduction</a:t>
            </a:r>
          </a:p>
        </p:txBody>
      </p:sp>
      <p:sp>
        <p:nvSpPr>
          <p:cNvPr name="TextBox 6" id="6"/>
          <p:cNvSpPr txBox="true"/>
          <p:nvPr/>
        </p:nvSpPr>
        <p:spPr>
          <a:xfrm rot="0">
            <a:off x="4902545" y="5618107"/>
            <a:ext cx="11429673" cy="1044635"/>
          </a:xfrm>
          <a:prstGeom prst="rect">
            <a:avLst/>
          </a:prstGeom>
        </p:spPr>
        <p:txBody>
          <a:bodyPr anchor="t" rtlCol="false" tIns="0" lIns="0" bIns="0" rIns="0">
            <a:spAutoFit/>
          </a:bodyPr>
          <a:lstStyle/>
          <a:p>
            <a:pPr algn="l">
              <a:lnSpc>
                <a:spcPts val="2796"/>
              </a:lnSpc>
            </a:pPr>
            <a:r>
              <a:rPr lang="en-US" sz="1997" spc="25">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Freeform 7" id="7"/>
          <p:cNvSpPr/>
          <p:nvPr/>
        </p:nvSpPr>
        <p:spPr>
          <a:xfrm flipH="false" flipV="false" rot="1800778">
            <a:off x="-3950545" y="-1646433"/>
            <a:ext cx="6492978" cy="6710571"/>
          </a:xfrm>
          <a:custGeom>
            <a:avLst/>
            <a:gdLst/>
            <a:ahLst/>
            <a:cxnLst/>
            <a:rect r="r" b="b" t="t" l="l"/>
            <a:pathLst>
              <a:path h="6710571" w="6492978">
                <a:moveTo>
                  <a:pt x="0" y="0"/>
                </a:moveTo>
                <a:lnTo>
                  <a:pt x="6492977" y="0"/>
                </a:lnTo>
                <a:lnTo>
                  <a:pt x="6492977" y="6710571"/>
                </a:lnTo>
                <a:lnTo>
                  <a:pt x="0" y="6710571"/>
                </a:lnTo>
                <a:lnTo>
                  <a:pt x="0" y="0"/>
                </a:lnTo>
                <a:close/>
              </a:path>
            </a:pathLst>
          </a:custGeom>
          <a:blipFill>
            <a:blip r:embed="rId2"/>
            <a:stretch>
              <a:fillRect l="0" t="0" r="0" b="0"/>
            </a:stretch>
          </a:blipFill>
        </p:spPr>
      </p:sp>
      <p:sp>
        <p:nvSpPr>
          <p:cNvPr name="Freeform 8" id="8"/>
          <p:cNvSpPr/>
          <p:nvPr/>
        </p:nvSpPr>
        <p:spPr>
          <a:xfrm flipH="false" flipV="false" rot="0">
            <a:off x="481546" y="157564"/>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3"/>
            <a:stretch>
              <a:fillRect l="0" t="0" r="0" b="0"/>
            </a:stretch>
          </a:blipFill>
        </p:spPr>
      </p:sp>
      <p:grpSp>
        <p:nvGrpSpPr>
          <p:cNvPr name="Group 9" id="9"/>
          <p:cNvGrpSpPr/>
          <p:nvPr/>
        </p:nvGrpSpPr>
        <p:grpSpPr>
          <a:xfrm rot="0">
            <a:off x="0" y="8700979"/>
            <a:ext cx="18288000" cy="1586021"/>
            <a:chOff x="0" y="0"/>
            <a:chExt cx="4816593" cy="417717"/>
          </a:xfrm>
        </p:grpSpPr>
        <p:sp>
          <p:nvSpPr>
            <p:cNvPr name="Freeform 10" id="10"/>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11" id="11"/>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12" id="12"/>
          <p:cNvSpPr/>
          <p:nvPr/>
        </p:nvSpPr>
        <p:spPr>
          <a:xfrm flipH="false" flipV="false" rot="0">
            <a:off x="12678660" y="1708853"/>
            <a:ext cx="2253981" cy="2231442"/>
          </a:xfrm>
          <a:custGeom>
            <a:avLst/>
            <a:gdLst/>
            <a:ahLst/>
            <a:cxnLst/>
            <a:rect r="r" b="b" t="t" l="l"/>
            <a:pathLst>
              <a:path h="2231442" w="2253981">
                <a:moveTo>
                  <a:pt x="0" y="0"/>
                </a:moveTo>
                <a:lnTo>
                  <a:pt x="2253982" y="0"/>
                </a:lnTo>
                <a:lnTo>
                  <a:pt x="2253982" y="2231441"/>
                </a:lnTo>
                <a:lnTo>
                  <a:pt x="0" y="2231441"/>
                </a:lnTo>
                <a:lnTo>
                  <a:pt x="0" y="0"/>
                </a:lnTo>
                <a:close/>
              </a:path>
            </a:pathLst>
          </a:custGeom>
          <a:blipFill>
            <a:blip r:embed="rId4"/>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sp>
        <p:nvSpPr>
          <p:cNvPr name="TextBox 2" id="2"/>
          <p:cNvSpPr txBox="true"/>
          <p:nvPr/>
        </p:nvSpPr>
        <p:spPr>
          <a:xfrm rot="0">
            <a:off x="4695521" y="2854918"/>
            <a:ext cx="8896957" cy="1309362"/>
          </a:xfrm>
          <a:prstGeom prst="rect">
            <a:avLst/>
          </a:prstGeom>
        </p:spPr>
        <p:txBody>
          <a:bodyPr anchor="t" rtlCol="false" tIns="0" lIns="0" bIns="0" rIns="0">
            <a:spAutoFit/>
          </a:bodyPr>
          <a:lstStyle/>
          <a:p>
            <a:pPr algn="ctr">
              <a:lnSpc>
                <a:spcPts val="10780"/>
              </a:lnSpc>
            </a:pPr>
            <a:r>
              <a:rPr lang="en-US" sz="7700">
                <a:solidFill>
                  <a:srgbClr val="000000"/>
                </a:solidFill>
                <a:latin typeface="La Lou"/>
                <a:ea typeface="La Lou"/>
                <a:cs typeface="La Lou"/>
                <a:sym typeface="La Lou"/>
              </a:rPr>
              <a:t>OBJECTIVES</a:t>
            </a:r>
          </a:p>
        </p:txBody>
      </p:sp>
      <p:sp>
        <p:nvSpPr>
          <p:cNvPr name="TextBox 3" id="3"/>
          <p:cNvSpPr txBox="true"/>
          <p:nvPr/>
        </p:nvSpPr>
        <p:spPr>
          <a:xfrm rot="0">
            <a:off x="3134297" y="4591902"/>
            <a:ext cx="12019406" cy="926611"/>
          </a:xfrm>
          <a:prstGeom prst="rect">
            <a:avLst/>
          </a:prstGeom>
        </p:spPr>
        <p:txBody>
          <a:bodyPr anchor="t" rtlCol="false" tIns="0" lIns="0" bIns="0" rIns="0">
            <a:spAutoFit/>
          </a:bodyPr>
          <a:lstStyle/>
          <a:p>
            <a:pPr algn="ctr">
              <a:lnSpc>
                <a:spcPts val="2476"/>
              </a:lnSpc>
            </a:pPr>
            <a:r>
              <a:rPr lang="en-US" sz="1769" spc="23">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4" id="4"/>
          <p:cNvSpPr txBox="true"/>
          <p:nvPr/>
        </p:nvSpPr>
        <p:spPr>
          <a:xfrm rot="0">
            <a:off x="3134297" y="6103967"/>
            <a:ext cx="12019406" cy="926611"/>
          </a:xfrm>
          <a:prstGeom prst="rect">
            <a:avLst/>
          </a:prstGeom>
        </p:spPr>
        <p:txBody>
          <a:bodyPr anchor="t" rtlCol="false" tIns="0" lIns="0" bIns="0" rIns="0">
            <a:spAutoFit/>
          </a:bodyPr>
          <a:lstStyle/>
          <a:p>
            <a:pPr algn="ctr">
              <a:lnSpc>
                <a:spcPts val="2476"/>
              </a:lnSpc>
            </a:pPr>
            <a:r>
              <a:rPr lang="en-US" sz="1769" spc="23">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Freeform 5" id="5"/>
          <p:cNvSpPr/>
          <p:nvPr/>
        </p:nvSpPr>
        <p:spPr>
          <a:xfrm flipH="false" flipV="false" rot="1800778">
            <a:off x="-3950545" y="-1646433"/>
            <a:ext cx="6492978" cy="6710571"/>
          </a:xfrm>
          <a:custGeom>
            <a:avLst/>
            <a:gdLst/>
            <a:ahLst/>
            <a:cxnLst/>
            <a:rect r="r" b="b" t="t" l="l"/>
            <a:pathLst>
              <a:path h="6710571" w="6492978">
                <a:moveTo>
                  <a:pt x="0" y="0"/>
                </a:moveTo>
                <a:lnTo>
                  <a:pt x="6492977" y="0"/>
                </a:lnTo>
                <a:lnTo>
                  <a:pt x="6492977" y="6710571"/>
                </a:lnTo>
                <a:lnTo>
                  <a:pt x="0" y="6710571"/>
                </a:lnTo>
                <a:lnTo>
                  <a:pt x="0" y="0"/>
                </a:lnTo>
                <a:close/>
              </a:path>
            </a:pathLst>
          </a:custGeom>
          <a:blipFill>
            <a:blip r:embed="rId2"/>
            <a:stretch>
              <a:fillRect l="0" t="0" r="0" b="0"/>
            </a:stretch>
          </a:blipFill>
        </p:spPr>
      </p:sp>
      <p:sp>
        <p:nvSpPr>
          <p:cNvPr name="Freeform 6" id="6"/>
          <p:cNvSpPr/>
          <p:nvPr/>
        </p:nvSpPr>
        <p:spPr>
          <a:xfrm flipH="false" flipV="false" rot="0">
            <a:off x="481546" y="157564"/>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3"/>
            <a:stretch>
              <a:fillRect l="0" t="0" r="0" b="0"/>
            </a:stretch>
          </a:blipFill>
        </p:spPr>
      </p:sp>
      <p:grpSp>
        <p:nvGrpSpPr>
          <p:cNvPr name="Group 7" id="7"/>
          <p:cNvGrpSpPr/>
          <p:nvPr/>
        </p:nvGrpSpPr>
        <p:grpSpPr>
          <a:xfrm rot="0">
            <a:off x="0" y="8700979"/>
            <a:ext cx="18288000" cy="1586021"/>
            <a:chOff x="0" y="0"/>
            <a:chExt cx="4816593" cy="417717"/>
          </a:xfrm>
        </p:grpSpPr>
        <p:sp>
          <p:nvSpPr>
            <p:cNvPr name="Freeform 8" id="8"/>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9" id="9"/>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
        <p:nvSpPr>
          <p:cNvPr name="Freeform 10" id="10"/>
          <p:cNvSpPr/>
          <p:nvPr/>
        </p:nvSpPr>
        <p:spPr>
          <a:xfrm flipH="false" flipV="false" rot="0">
            <a:off x="8038425" y="837815"/>
            <a:ext cx="2430554" cy="2072047"/>
          </a:xfrm>
          <a:custGeom>
            <a:avLst/>
            <a:gdLst/>
            <a:ahLst/>
            <a:cxnLst/>
            <a:rect r="r" b="b" t="t" l="l"/>
            <a:pathLst>
              <a:path h="2072047" w="2430554">
                <a:moveTo>
                  <a:pt x="0" y="0"/>
                </a:moveTo>
                <a:lnTo>
                  <a:pt x="2430554" y="0"/>
                </a:lnTo>
                <a:lnTo>
                  <a:pt x="2430554" y="2072047"/>
                </a:lnTo>
                <a:lnTo>
                  <a:pt x="0" y="2072047"/>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sp>
        <p:nvSpPr>
          <p:cNvPr name="TextBox 2" id="2"/>
          <p:cNvSpPr txBox="true"/>
          <p:nvPr/>
        </p:nvSpPr>
        <p:spPr>
          <a:xfrm rot="0">
            <a:off x="1101104" y="1028214"/>
            <a:ext cx="7398409" cy="1847624"/>
          </a:xfrm>
          <a:prstGeom prst="rect">
            <a:avLst/>
          </a:prstGeom>
        </p:spPr>
        <p:txBody>
          <a:bodyPr anchor="t" rtlCol="false" tIns="0" lIns="0" bIns="0" rIns="0">
            <a:spAutoFit/>
          </a:bodyPr>
          <a:lstStyle/>
          <a:p>
            <a:pPr algn="l">
              <a:lnSpc>
                <a:spcPts val="7235"/>
              </a:lnSpc>
            </a:pPr>
            <a:r>
              <a:rPr lang="en-US" sz="6403">
                <a:solidFill>
                  <a:srgbClr val="000000"/>
                </a:solidFill>
                <a:latin typeface="La Lou"/>
                <a:ea typeface="La Lou"/>
                <a:cs typeface="La Lou"/>
                <a:sym typeface="La Lou"/>
              </a:rPr>
              <a:t>TOOLS AND TECHNOLOGIES USED</a:t>
            </a:r>
          </a:p>
        </p:txBody>
      </p:sp>
      <p:grpSp>
        <p:nvGrpSpPr>
          <p:cNvPr name="Group 3" id="3"/>
          <p:cNvGrpSpPr/>
          <p:nvPr/>
        </p:nvGrpSpPr>
        <p:grpSpPr>
          <a:xfrm rot="0">
            <a:off x="13442548" y="1403462"/>
            <a:ext cx="3816752" cy="5369015"/>
            <a:chOff x="0" y="0"/>
            <a:chExt cx="778572" cy="1095215"/>
          </a:xfrm>
        </p:grpSpPr>
        <p:sp>
          <p:nvSpPr>
            <p:cNvPr name="Freeform 4" id="4"/>
            <p:cNvSpPr/>
            <p:nvPr/>
          </p:nvSpPr>
          <p:spPr>
            <a:xfrm flipH="false" flipV="false" rot="0">
              <a:off x="0" y="0"/>
              <a:ext cx="778572" cy="1095215"/>
            </a:xfrm>
            <a:custGeom>
              <a:avLst/>
              <a:gdLst/>
              <a:ahLst/>
              <a:cxnLst/>
              <a:rect r="r" b="b" t="t" l="l"/>
              <a:pathLst>
                <a:path h="1095215" w="778572">
                  <a:moveTo>
                    <a:pt x="0" y="0"/>
                  </a:moveTo>
                  <a:lnTo>
                    <a:pt x="778572" y="0"/>
                  </a:lnTo>
                  <a:lnTo>
                    <a:pt x="778572" y="1095215"/>
                  </a:lnTo>
                  <a:lnTo>
                    <a:pt x="0" y="1095215"/>
                  </a:lnTo>
                  <a:close/>
                </a:path>
              </a:pathLst>
            </a:custGeom>
            <a:blipFill>
              <a:blip r:embed="rId2">
                <a:alphaModFix amt="86000"/>
              </a:blip>
              <a:stretch>
                <a:fillRect l="-55469" t="0" r="-55469" b="0"/>
              </a:stretch>
            </a:blipFill>
          </p:spPr>
        </p:sp>
      </p:grpSp>
      <p:grpSp>
        <p:nvGrpSpPr>
          <p:cNvPr name="Group 5" id="5"/>
          <p:cNvGrpSpPr/>
          <p:nvPr/>
        </p:nvGrpSpPr>
        <p:grpSpPr>
          <a:xfrm rot="0">
            <a:off x="9144000" y="4801342"/>
            <a:ext cx="3816752" cy="5896732"/>
            <a:chOff x="0" y="0"/>
            <a:chExt cx="778572" cy="1202863"/>
          </a:xfrm>
        </p:grpSpPr>
        <p:sp>
          <p:nvSpPr>
            <p:cNvPr name="Freeform 6" id="6"/>
            <p:cNvSpPr/>
            <p:nvPr/>
          </p:nvSpPr>
          <p:spPr>
            <a:xfrm flipH="false" flipV="false" rot="0">
              <a:off x="0" y="0"/>
              <a:ext cx="778572" cy="1202863"/>
            </a:xfrm>
            <a:custGeom>
              <a:avLst/>
              <a:gdLst/>
              <a:ahLst/>
              <a:cxnLst/>
              <a:rect r="r" b="b" t="t" l="l"/>
              <a:pathLst>
                <a:path h="1202863" w="778572">
                  <a:moveTo>
                    <a:pt x="0" y="0"/>
                  </a:moveTo>
                  <a:lnTo>
                    <a:pt x="778572" y="0"/>
                  </a:lnTo>
                  <a:lnTo>
                    <a:pt x="778572" y="1202863"/>
                  </a:lnTo>
                  <a:lnTo>
                    <a:pt x="0" y="1202863"/>
                  </a:lnTo>
                  <a:close/>
                </a:path>
              </a:pathLst>
            </a:custGeom>
            <a:blipFill>
              <a:blip r:embed="rId3">
                <a:alphaModFix amt="86000"/>
              </a:blip>
              <a:stretch>
                <a:fillRect l="-65872" t="0" r="-65872" b="0"/>
              </a:stretch>
            </a:blipFill>
          </p:spPr>
        </p:sp>
      </p:grpSp>
      <p:sp>
        <p:nvSpPr>
          <p:cNvPr name="TextBox 7" id="7"/>
          <p:cNvSpPr txBox="true"/>
          <p:nvPr/>
        </p:nvSpPr>
        <p:spPr>
          <a:xfrm rot="0">
            <a:off x="1101104" y="3367507"/>
            <a:ext cx="6843817" cy="1347256"/>
          </a:xfrm>
          <a:prstGeom prst="rect">
            <a:avLst/>
          </a:prstGeom>
        </p:spPr>
        <p:txBody>
          <a:bodyPr anchor="t" rtlCol="false" tIns="0" lIns="0" bIns="0" rIns="0">
            <a:spAutoFit/>
          </a:bodyPr>
          <a:lstStyle/>
          <a:p>
            <a:pPr algn="l">
              <a:lnSpc>
                <a:spcPts val="2707"/>
              </a:lnSpc>
            </a:pPr>
            <a:r>
              <a:rPr lang="en-US" sz="1471" spc="19">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8" id="8"/>
          <p:cNvSpPr txBox="true"/>
          <p:nvPr/>
        </p:nvSpPr>
        <p:spPr>
          <a:xfrm rot="0">
            <a:off x="1101104" y="5198376"/>
            <a:ext cx="6843817" cy="1347256"/>
          </a:xfrm>
          <a:prstGeom prst="rect">
            <a:avLst/>
          </a:prstGeom>
        </p:spPr>
        <p:txBody>
          <a:bodyPr anchor="t" rtlCol="false" tIns="0" lIns="0" bIns="0" rIns="0">
            <a:spAutoFit/>
          </a:bodyPr>
          <a:lstStyle/>
          <a:p>
            <a:pPr algn="l">
              <a:lnSpc>
                <a:spcPts val="2707"/>
              </a:lnSpc>
            </a:pPr>
            <a:r>
              <a:rPr lang="en-US" sz="1471" spc="19">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9" id="9"/>
          <p:cNvSpPr txBox="true"/>
          <p:nvPr/>
        </p:nvSpPr>
        <p:spPr>
          <a:xfrm rot="0">
            <a:off x="1101104" y="7029245"/>
            <a:ext cx="6843817" cy="1347256"/>
          </a:xfrm>
          <a:prstGeom prst="rect">
            <a:avLst/>
          </a:prstGeom>
        </p:spPr>
        <p:txBody>
          <a:bodyPr anchor="t" rtlCol="false" tIns="0" lIns="0" bIns="0" rIns="0">
            <a:spAutoFit/>
          </a:bodyPr>
          <a:lstStyle/>
          <a:p>
            <a:pPr algn="l">
              <a:lnSpc>
                <a:spcPts val="2707"/>
              </a:lnSpc>
            </a:pPr>
            <a:r>
              <a:rPr lang="en-US" sz="1471" spc="19">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Freeform 10" id="10"/>
          <p:cNvSpPr/>
          <p:nvPr/>
        </p:nvSpPr>
        <p:spPr>
          <a:xfrm flipH="false" flipV="false" rot="0">
            <a:off x="9417211" y="-522589"/>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4"/>
            <a:stretch>
              <a:fillRect l="0" t="0" r="0" b="0"/>
            </a:stretch>
          </a:blipFill>
        </p:spPr>
      </p:sp>
      <p:grpSp>
        <p:nvGrpSpPr>
          <p:cNvPr name="Group 11" id="11"/>
          <p:cNvGrpSpPr/>
          <p:nvPr/>
        </p:nvGrpSpPr>
        <p:grpSpPr>
          <a:xfrm rot="0">
            <a:off x="0" y="8700979"/>
            <a:ext cx="18288000" cy="1586021"/>
            <a:chOff x="0" y="0"/>
            <a:chExt cx="4816593" cy="417717"/>
          </a:xfrm>
        </p:grpSpPr>
        <p:sp>
          <p:nvSpPr>
            <p:cNvPr name="Freeform 12" id="12"/>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13" id="13"/>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sp>
        <p:nvSpPr>
          <p:cNvPr name="TextBox 2" id="2"/>
          <p:cNvSpPr txBox="true"/>
          <p:nvPr/>
        </p:nvSpPr>
        <p:spPr>
          <a:xfrm rot="0">
            <a:off x="1192505" y="5428259"/>
            <a:ext cx="2910626" cy="1134417"/>
          </a:xfrm>
          <a:prstGeom prst="rect">
            <a:avLst/>
          </a:prstGeom>
        </p:spPr>
        <p:txBody>
          <a:bodyPr anchor="t" rtlCol="false" tIns="0" lIns="0" bIns="0" rIns="0">
            <a:spAutoFit/>
          </a:bodyPr>
          <a:lstStyle/>
          <a:p>
            <a:pPr algn="l">
              <a:lnSpc>
                <a:spcPts val="1528"/>
              </a:lnSpc>
            </a:pPr>
            <a:r>
              <a:rPr lang="en-US" sz="967" spc="1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3" id="3"/>
          <p:cNvSpPr txBox="true"/>
          <p:nvPr/>
        </p:nvSpPr>
        <p:spPr>
          <a:xfrm rot="0">
            <a:off x="13363570" y="5411876"/>
            <a:ext cx="2910626" cy="1134417"/>
          </a:xfrm>
          <a:prstGeom prst="rect">
            <a:avLst/>
          </a:prstGeom>
        </p:spPr>
        <p:txBody>
          <a:bodyPr anchor="t" rtlCol="false" tIns="0" lIns="0" bIns="0" rIns="0">
            <a:spAutoFit/>
          </a:bodyPr>
          <a:lstStyle/>
          <a:p>
            <a:pPr algn="l">
              <a:lnSpc>
                <a:spcPts val="1528"/>
              </a:lnSpc>
            </a:pPr>
            <a:r>
              <a:rPr lang="en-US" sz="967" spc="1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4" id="4"/>
          <p:cNvSpPr txBox="true"/>
          <p:nvPr/>
        </p:nvSpPr>
        <p:spPr>
          <a:xfrm rot="0">
            <a:off x="9048579" y="5428259"/>
            <a:ext cx="2910626" cy="1134417"/>
          </a:xfrm>
          <a:prstGeom prst="rect">
            <a:avLst/>
          </a:prstGeom>
        </p:spPr>
        <p:txBody>
          <a:bodyPr anchor="t" rtlCol="false" tIns="0" lIns="0" bIns="0" rIns="0">
            <a:spAutoFit/>
          </a:bodyPr>
          <a:lstStyle/>
          <a:p>
            <a:pPr algn="l">
              <a:lnSpc>
                <a:spcPts val="1528"/>
              </a:lnSpc>
            </a:pPr>
            <a:r>
              <a:rPr lang="en-US" sz="967" spc="1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5" id="5"/>
          <p:cNvSpPr txBox="true"/>
          <p:nvPr/>
        </p:nvSpPr>
        <p:spPr>
          <a:xfrm rot="0">
            <a:off x="5248758" y="5411876"/>
            <a:ext cx="2910626" cy="1134417"/>
          </a:xfrm>
          <a:prstGeom prst="rect">
            <a:avLst/>
          </a:prstGeom>
        </p:spPr>
        <p:txBody>
          <a:bodyPr anchor="t" rtlCol="false" tIns="0" lIns="0" bIns="0" rIns="0">
            <a:spAutoFit/>
          </a:bodyPr>
          <a:lstStyle/>
          <a:p>
            <a:pPr algn="l">
              <a:lnSpc>
                <a:spcPts val="1528"/>
              </a:lnSpc>
            </a:pPr>
            <a:r>
              <a:rPr lang="en-US" sz="967" spc="1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6" id="6"/>
          <p:cNvSpPr txBox="true"/>
          <p:nvPr/>
        </p:nvSpPr>
        <p:spPr>
          <a:xfrm rot="0">
            <a:off x="1192505" y="4801550"/>
            <a:ext cx="2651887" cy="379756"/>
          </a:xfrm>
          <a:prstGeom prst="rect">
            <a:avLst/>
          </a:prstGeom>
        </p:spPr>
        <p:txBody>
          <a:bodyPr anchor="t" rtlCol="false" tIns="0" lIns="0" bIns="0" rIns="0">
            <a:spAutoFit/>
          </a:bodyPr>
          <a:lstStyle/>
          <a:p>
            <a:pPr algn="l">
              <a:lnSpc>
                <a:spcPts val="3218"/>
              </a:lnSpc>
              <a:spcBef>
                <a:spcPct val="0"/>
              </a:spcBef>
            </a:pPr>
            <a:r>
              <a:rPr lang="en-US" sz="2298">
                <a:solidFill>
                  <a:srgbClr val="000000"/>
                </a:solidFill>
                <a:latin typeface="Dekko"/>
                <a:ea typeface="Dekko"/>
                <a:cs typeface="Dekko"/>
                <a:sym typeface="Dekko"/>
              </a:rPr>
              <a:t>Included Elements</a:t>
            </a:r>
          </a:p>
        </p:txBody>
      </p:sp>
      <p:sp>
        <p:nvSpPr>
          <p:cNvPr name="TextBox 7" id="7"/>
          <p:cNvSpPr txBox="true"/>
          <p:nvPr/>
        </p:nvSpPr>
        <p:spPr>
          <a:xfrm rot="0">
            <a:off x="13363570" y="4785167"/>
            <a:ext cx="2015574" cy="379756"/>
          </a:xfrm>
          <a:prstGeom prst="rect">
            <a:avLst/>
          </a:prstGeom>
        </p:spPr>
        <p:txBody>
          <a:bodyPr anchor="t" rtlCol="false" tIns="0" lIns="0" bIns="0" rIns="0">
            <a:spAutoFit/>
          </a:bodyPr>
          <a:lstStyle/>
          <a:p>
            <a:pPr algn="l">
              <a:lnSpc>
                <a:spcPts val="3218"/>
              </a:lnSpc>
              <a:spcBef>
                <a:spcPct val="0"/>
              </a:spcBef>
            </a:pPr>
            <a:r>
              <a:rPr lang="en-US" sz="2298">
                <a:solidFill>
                  <a:srgbClr val="000000"/>
                </a:solidFill>
                <a:latin typeface="Dekko"/>
                <a:ea typeface="Dekko"/>
                <a:cs typeface="Dekko"/>
                <a:sym typeface="Dekko"/>
              </a:rPr>
              <a:t>Constraints</a:t>
            </a:r>
          </a:p>
        </p:txBody>
      </p:sp>
      <p:sp>
        <p:nvSpPr>
          <p:cNvPr name="TextBox 8" id="8"/>
          <p:cNvSpPr txBox="true"/>
          <p:nvPr/>
        </p:nvSpPr>
        <p:spPr>
          <a:xfrm rot="0">
            <a:off x="9048579" y="4801550"/>
            <a:ext cx="2015574" cy="379756"/>
          </a:xfrm>
          <a:prstGeom prst="rect">
            <a:avLst/>
          </a:prstGeom>
        </p:spPr>
        <p:txBody>
          <a:bodyPr anchor="t" rtlCol="false" tIns="0" lIns="0" bIns="0" rIns="0">
            <a:spAutoFit/>
          </a:bodyPr>
          <a:lstStyle/>
          <a:p>
            <a:pPr algn="l">
              <a:lnSpc>
                <a:spcPts val="3218"/>
              </a:lnSpc>
              <a:spcBef>
                <a:spcPct val="0"/>
              </a:spcBef>
            </a:pPr>
            <a:r>
              <a:rPr lang="en-US" sz="2298">
                <a:solidFill>
                  <a:srgbClr val="000000"/>
                </a:solidFill>
                <a:latin typeface="Dekko"/>
                <a:ea typeface="Dekko"/>
                <a:cs typeface="Dekko"/>
                <a:sym typeface="Dekko"/>
              </a:rPr>
              <a:t>Assumptions</a:t>
            </a:r>
          </a:p>
        </p:txBody>
      </p:sp>
      <p:sp>
        <p:nvSpPr>
          <p:cNvPr name="TextBox 9" id="9"/>
          <p:cNvSpPr txBox="true"/>
          <p:nvPr/>
        </p:nvSpPr>
        <p:spPr>
          <a:xfrm rot="0">
            <a:off x="5248758" y="4785167"/>
            <a:ext cx="2910626" cy="379756"/>
          </a:xfrm>
          <a:prstGeom prst="rect">
            <a:avLst/>
          </a:prstGeom>
        </p:spPr>
        <p:txBody>
          <a:bodyPr anchor="t" rtlCol="false" tIns="0" lIns="0" bIns="0" rIns="0">
            <a:spAutoFit/>
          </a:bodyPr>
          <a:lstStyle/>
          <a:p>
            <a:pPr algn="l">
              <a:lnSpc>
                <a:spcPts val="3218"/>
              </a:lnSpc>
              <a:spcBef>
                <a:spcPct val="0"/>
              </a:spcBef>
            </a:pPr>
            <a:r>
              <a:rPr lang="en-US" sz="2298">
                <a:solidFill>
                  <a:srgbClr val="000000"/>
                </a:solidFill>
                <a:latin typeface="Dekko"/>
                <a:ea typeface="Dekko"/>
                <a:cs typeface="Dekko"/>
                <a:sym typeface="Dekko"/>
              </a:rPr>
              <a:t>Excluded Elements</a:t>
            </a:r>
          </a:p>
        </p:txBody>
      </p:sp>
      <p:sp>
        <p:nvSpPr>
          <p:cNvPr name="TextBox 10" id="10"/>
          <p:cNvSpPr txBox="true"/>
          <p:nvPr/>
        </p:nvSpPr>
        <p:spPr>
          <a:xfrm rot="0">
            <a:off x="1192505" y="3906382"/>
            <a:ext cx="1041901" cy="738272"/>
          </a:xfrm>
          <a:prstGeom prst="rect">
            <a:avLst/>
          </a:prstGeom>
        </p:spPr>
        <p:txBody>
          <a:bodyPr anchor="t" rtlCol="false" tIns="0" lIns="0" bIns="0" rIns="0">
            <a:spAutoFit/>
          </a:bodyPr>
          <a:lstStyle/>
          <a:p>
            <a:pPr algn="ctr">
              <a:lnSpc>
                <a:spcPts val="6032"/>
              </a:lnSpc>
              <a:spcBef>
                <a:spcPct val="0"/>
              </a:spcBef>
            </a:pPr>
            <a:r>
              <a:rPr lang="en-US" sz="4309">
                <a:solidFill>
                  <a:srgbClr val="000000"/>
                </a:solidFill>
                <a:latin typeface="Dekko"/>
                <a:ea typeface="Dekko"/>
                <a:cs typeface="Dekko"/>
                <a:sym typeface="Dekko"/>
              </a:rPr>
              <a:t>01</a:t>
            </a:r>
          </a:p>
        </p:txBody>
      </p:sp>
      <p:sp>
        <p:nvSpPr>
          <p:cNvPr name="TextBox 11" id="11"/>
          <p:cNvSpPr txBox="true"/>
          <p:nvPr/>
        </p:nvSpPr>
        <p:spPr>
          <a:xfrm rot="0">
            <a:off x="13363570" y="3946332"/>
            <a:ext cx="1041901" cy="738272"/>
          </a:xfrm>
          <a:prstGeom prst="rect">
            <a:avLst/>
          </a:prstGeom>
        </p:spPr>
        <p:txBody>
          <a:bodyPr anchor="t" rtlCol="false" tIns="0" lIns="0" bIns="0" rIns="0">
            <a:spAutoFit/>
          </a:bodyPr>
          <a:lstStyle/>
          <a:p>
            <a:pPr algn="ctr">
              <a:lnSpc>
                <a:spcPts val="6032"/>
              </a:lnSpc>
              <a:spcBef>
                <a:spcPct val="0"/>
              </a:spcBef>
            </a:pPr>
            <a:r>
              <a:rPr lang="en-US" sz="4309">
                <a:solidFill>
                  <a:srgbClr val="000000"/>
                </a:solidFill>
                <a:latin typeface="Dekko"/>
                <a:ea typeface="Dekko"/>
                <a:cs typeface="Dekko"/>
                <a:sym typeface="Dekko"/>
              </a:rPr>
              <a:t>04</a:t>
            </a:r>
          </a:p>
        </p:txBody>
      </p:sp>
      <p:sp>
        <p:nvSpPr>
          <p:cNvPr name="TextBox 12" id="12"/>
          <p:cNvSpPr txBox="true"/>
          <p:nvPr/>
        </p:nvSpPr>
        <p:spPr>
          <a:xfrm rot="0">
            <a:off x="9048579" y="3895429"/>
            <a:ext cx="1041901" cy="738272"/>
          </a:xfrm>
          <a:prstGeom prst="rect">
            <a:avLst/>
          </a:prstGeom>
        </p:spPr>
        <p:txBody>
          <a:bodyPr anchor="t" rtlCol="false" tIns="0" lIns="0" bIns="0" rIns="0">
            <a:spAutoFit/>
          </a:bodyPr>
          <a:lstStyle/>
          <a:p>
            <a:pPr algn="ctr">
              <a:lnSpc>
                <a:spcPts val="6032"/>
              </a:lnSpc>
              <a:spcBef>
                <a:spcPct val="0"/>
              </a:spcBef>
            </a:pPr>
            <a:r>
              <a:rPr lang="en-US" sz="4309">
                <a:solidFill>
                  <a:srgbClr val="000000"/>
                </a:solidFill>
                <a:latin typeface="Dekko"/>
                <a:ea typeface="Dekko"/>
                <a:cs typeface="Dekko"/>
                <a:sym typeface="Dekko"/>
              </a:rPr>
              <a:t>03</a:t>
            </a:r>
          </a:p>
        </p:txBody>
      </p:sp>
      <p:sp>
        <p:nvSpPr>
          <p:cNvPr name="TextBox 13" id="13"/>
          <p:cNvSpPr txBox="true"/>
          <p:nvPr/>
        </p:nvSpPr>
        <p:spPr>
          <a:xfrm rot="0">
            <a:off x="5248758" y="3895429"/>
            <a:ext cx="1041901" cy="738272"/>
          </a:xfrm>
          <a:prstGeom prst="rect">
            <a:avLst/>
          </a:prstGeom>
        </p:spPr>
        <p:txBody>
          <a:bodyPr anchor="t" rtlCol="false" tIns="0" lIns="0" bIns="0" rIns="0">
            <a:spAutoFit/>
          </a:bodyPr>
          <a:lstStyle/>
          <a:p>
            <a:pPr algn="ctr">
              <a:lnSpc>
                <a:spcPts val="6032"/>
              </a:lnSpc>
              <a:spcBef>
                <a:spcPct val="0"/>
              </a:spcBef>
            </a:pPr>
            <a:r>
              <a:rPr lang="en-US" sz="4309">
                <a:solidFill>
                  <a:srgbClr val="000000"/>
                </a:solidFill>
                <a:latin typeface="Dekko"/>
                <a:ea typeface="Dekko"/>
                <a:cs typeface="Dekko"/>
                <a:sym typeface="Dekko"/>
              </a:rPr>
              <a:t>02</a:t>
            </a:r>
          </a:p>
        </p:txBody>
      </p:sp>
      <p:sp>
        <p:nvSpPr>
          <p:cNvPr name="TextBox 14" id="14"/>
          <p:cNvSpPr txBox="true"/>
          <p:nvPr/>
        </p:nvSpPr>
        <p:spPr>
          <a:xfrm rot="0">
            <a:off x="3828072" y="1211536"/>
            <a:ext cx="10631857" cy="1316860"/>
          </a:xfrm>
          <a:prstGeom prst="rect">
            <a:avLst/>
          </a:prstGeom>
        </p:spPr>
        <p:txBody>
          <a:bodyPr anchor="t" rtlCol="false" tIns="0" lIns="0" bIns="0" rIns="0">
            <a:spAutoFit/>
          </a:bodyPr>
          <a:lstStyle/>
          <a:p>
            <a:pPr algn="ctr">
              <a:lnSpc>
                <a:spcPts val="10892"/>
              </a:lnSpc>
              <a:spcBef>
                <a:spcPct val="0"/>
              </a:spcBef>
            </a:pPr>
            <a:r>
              <a:rPr lang="en-US" sz="7780">
                <a:solidFill>
                  <a:srgbClr val="000000"/>
                </a:solidFill>
                <a:latin typeface="La Lou"/>
                <a:ea typeface="La Lou"/>
                <a:cs typeface="La Lou"/>
                <a:sym typeface="La Lou"/>
              </a:rPr>
              <a:t>METHODE</a:t>
            </a:r>
          </a:p>
        </p:txBody>
      </p:sp>
      <p:sp>
        <p:nvSpPr>
          <p:cNvPr name="Freeform 15" id="15"/>
          <p:cNvSpPr/>
          <p:nvPr/>
        </p:nvSpPr>
        <p:spPr>
          <a:xfrm flipH="false" flipV="false" rot="1800778">
            <a:off x="-4223213" y="-2696969"/>
            <a:ext cx="6492978" cy="6710571"/>
          </a:xfrm>
          <a:custGeom>
            <a:avLst/>
            <a:gdLst/>
            <a:ahLst/>
            <a:cxnLst/>
            <a:rect r="r" b="b" t="t" l="l"/>
            <a:pathLst>
              <a:path h="6710571" w="6492978">
                <a:moveTo>
                  <a:pt x="0" y="0"/>
                </a:moveTo>
                <a:lnTo>
                  <a:pt x="6492978" y="0"/>
                </a:lnTo>
                <a:lnTo>
                  <a:pt x="6492978" y="6710571"/>
                </a:lnTo>
                <a:lnTo>
                  <a:pt x="0" y="6710571"/>
                </a:lnTo>
                <a:lnTo>
                  <a:pt x="0" y="0"/>
                </a:lnTo>
                <a:close/>
              </a:path>
            </a:pathLst>
          </a:custGeom>
          <a:blipFill>
            <a:blip r:embed="rId2"/>
            <a:stretch>
              <a:fillRect l="0" t="0" r="0" b="0"/>
            </a:stretch>
          </a:blipFill>
        </p:spPr>
      </p:sp>
      <p:sp>
        <p:nvSpPr>
          <p:cNvPr name="Freeform 16" id="16"/>
          <p:cNvSpPr/>
          <p:nvPr/>
        </p:nvSpPr>
        <p:spPr>
          <a:xfrm flipH="false" flipV="false" rot="0">
            <a:off x="208878" y="-892973"/>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3"/>
            <a:stretch>
              <a:fillRect l="0" t="0" r="0" b="0"/>
            </a:stretch>
          </a:blipFill>
        </p:spPr>
      </p:sp>
      <p:grpSp>
        <p:nvGrpSpPr>
          <p:cNvPr name="Group 17" id="17"/>
          <p:cNvGrpSpPr/>
          <p:nvPr/>
        </p:nvGrpSpPr>
        <p:grpSpPr>
          <a:xfrm rot="0">
            <a:off x="0" y="8700979"/>
            <a:ext cx="18288000" cy="1586021"/>
            <a:chOff x="0" y="0"/>
            <a:chExt cx="4816593" cy="417717"/>
          </a:xfrm>
        </p:grpSpPr>
        <p:sp>
          <p:nvSpPr>
            <p:cNvPr name="Freeform 18" id="18"/>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19" id="19"/>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sp>
        <p:nvSpPr>
          <p:cNvPr name="TextBox 2" id="2"/>
          <p:cNvSpPr txBox="true"/>
          <p:nvPr/>
        </p:nvSpPr>
        <p:spPr>
          <a:xfrm rot="0">
            <a:off x="2308032" y="3117267"/>
            <a:ext cx="10321825" cy="1366746"/>
          </a:xfrm>
          <a:prstGeom prst="rect">
            <a:avLst/>
          </a:prstGeom>
        </p:spPr>
        <p:txBody>
          <a:bodyPr anchor="t" rtlCol="false" tIns="0" lIns="0" bIns="0" rIns="0">
            <a:spAutoFit/>
          </a:bodyPr>
          <a:lstStyle/>
          <a:p>
            <a:pPr algn="l">
              <a:lnSpc>
                <a:spcPts val="11292"/>
              </a:lnSpc>
            </a:pPr>
            <a:r>
              <a:rPr lang="en-US" sz="8066">
                <a:solidFill>
                  <a:srgbClr val="000000"/>
                </a:solidFill>
                <a:latin typeface="La Lou"/>
                <a:ea typeface="La Lou"/>
                <a:cs typeface="La Lou"/>
                <a:sym typeface="La Lou"/>
              </a:rPr>
              <a:t>METHODES</a:t>
            </a:r>
          </a:p>
        </p:txBody>
      </p:sp>
      <p:sp>
        <p:nvSpPr>
          <p:cNvPr name="TextBox 3" id="3"/>
          <p:cNvSpPr txBox="true"/>
          <p:nvPr/>
        </p:nvSpPr>
        <p:spPr>
          <a:xfrm rot="0">
            <a:off x="2308032" y="5202009"/>
            <a:ext cx="9837178" cy="1690800"/>
          </a:xfrm>
          <a:prstGeom prst="rect">
            <a:avLst/>
          </a:prstGeom>
        </p:spPr>
        <p:txBody>
          <a:bodyPr anchor="t" rtlCol="false" tIns="0" lIns="0" bIns="0" rIns="0">
            <a:spAutoFit/>
          </a:bodyPr>
          <a:lstStyle/>
          <a:p>
            <a:pPr algn="just">
              <a:lnSpc>
                <a:spcPts val="3377"/>
              </a:lnSpc>
            </a:pPr>
            <a:r>
              <a:rPr lang="en-US" sz="2096" spc="27">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Freeform 4" id="4"/>
          <p:cNvSpPr/>
          <p:nvPr/>
        </p:nvSpPr>
        <p:spPr>
          <a:xfrm flipH="false" flipV="false" rot="1800778">
            <a:off x="-3950545" y="-1646433"/>
            <a:ext cx="6492978" cy="6710571"/>
          </a:xfrm>
          <a:custGeom>
            <a:avLst/>
            <a:gdLst/>
            <a:ahLst/>
            <a:cxnLst/>
            <a:rect r="r" b="b" t="t" l="l"/>
            <a:pathLst>
              <a:path h="6710571" w="6492978">
                <a:moveTo>
                  <a:pt x="0" y="0"/>
                </a:moveTo>
                <a:lnTo>
                  <a:pt x="6492977" y="0"/>
                </a:lnTo>
                <a:lnTo>
                  <a:pt x="6492977" y="6710571"/>
                </a:lnTo>
                <a:lnTo>
                  <a:pt x="0" y="6710571"/>
                </a:lnTo>
                <a:lnTo>
                  <a:pt x="0" y="0"/>
                </a:lnTo>
                <a:close/>
              </a:path>
            </a:pathLst>
          </a:custGeom>
          <a:blipFill>
            <a:blip r:embed="rId2"/>
            <a:stretch>
              <a:fillRect l="0" t="0" r="0" b="0"/>
            </a:stretch>
          </a:blipFill>
        </p:spPr>
      </p:sp>
      <p:sp>
        <p:nvSpPr>
          <p:cNvPr name="Freeform 5" id="5"/>
          <p:cNvSpPr/>
          <p:nvPr/>
        </p:nvSpPr>
        <p:spPr>
          <a:xfrm flipH="false" flipV="false" rot="0">
            <a:off x="481546" y="157564"/>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3"/>
            <a:stretch>
              <a:fillRect l="0" t="0" r="0" b="0"/>
            </a:stretch>
          </a:blipFill>
        </p:spPr>
      </p:sp>
      <p:grpSp>
        <p:nvGrpSpPr>
          <p:cNvPr name="Group 6" id="6"/>
          <p:cNvGrpSpPr/>
          <p:nvPr/>
        </p:nvGrpSpPr>
        <p:grpSpPr>
          <a:xfrm rot="0">
            <a:off x="0" y="8700979"/>
            <a:ext cx="18288000" cy="1586021"/>
            <a:chOff x="0" y="0"/>
            <a:chExt cx="4816593" cy="417717"/>
          </a:xfrm>
        </p:grpSpPr>
        <p:sp>
          <p:nvSpPr>
            <p:cNvPr name="Freeform 7" id="7"/>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8" id="8"/>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grpSp>
        <p:nvGrpSpPr>
          <p:cNvPr name="Group 2" id="2"/>
          <p:cNvGrpSpPr/>
          <p:nvPr/>
        </p:nvGrpSpPr>
        <p:grpSpPr>
          <a:xfrm rot="0">
            <a:off x="1382584" y="5010840"/>
            <a:ext cx="4982938" cy="4026811"/>
            <a:chOff x="0" y="0"/>
            <a:chExt cx="1280520" cy="1034814"/>
          </a:xfrm>
        </p:grpSpPr>
        <p:sp>
          <p:nvSpPr>
            <p:cNvPr name="Freeform 3" id="3"/>
            <p:cNvSpPr/>
            <p:nvPr/>
          </p:nvSpPr>
          <p:spPr>
            <a:xfrm flipH="false" flipV="false" rot="0">
              <a:off x="0" y="0"/>
              <a:ext cx="1280520" cy="1034814"/>
            </a:xfrm>
            <a:custGeom>
              <a:avLst/>
              <a:gdLst/>
              <a:ahLst/>
              <a:cxnLst/>
              <a:rect r="r" b="b" t="t" l="l"/>
              <a:pathLst>
                <a:path h="1034814" w="1280520">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solidFill>
              <a:srgbClr val="AD93D4">
                <a:alpha val="50980"/>
              </a:srgbClr>
            </a:solidFill>
          </p:spPr>
        </p:sp>
        <p:sp>
          <p:nvSpPr>
            <p:cNvPr name="TextBox 4" id="4"/>
            <p:cNvSpPr txBox="true"/>
            <p:nvPr/>
          </p:nvSpPr>
          <p:spPr>
            <a:xfrm>
              <a:off x="0" y="-28575"/>
              <a:ext cx="1280520" cy="1063389"/>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6654481" y="5010840"/>
            <a:ext cx="4982938" cy="4026811"/>
            <a:chOff x="0" y="0"/>
            <a:chExt cx="1280520" cy="1034814"/>
          </a:xfrm>
        </p:grpSpPr>
        <p:sp>
          <p:nvSpPr>
            <p:cNvPr name="Freeform 6" id="6"/>
            <p:cNvSpPr/>
            <p:nvPr/>
          </p:nvSpPr>
          <p:spPr>
            <a:xfrm flipH="false" flipV="false" rot="0">
              <a:off x="0" y="0"/>
              <a:ext cx="1280520" cy="1034814"/>
            </a:xfrm>
            <a:custGeom>
              <a:avLst/>
              <a:gdLst/>
              <a:ahLst/>
              <a:cxnLst/>
              <a:rect r="r" b="b" t="t" l="l"/>
              <a:pathLst>
                <a:path h="1034814" w="1280520">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solidFill>
              <a:srgbClr val="AD93D4">
                <a:alpha val="50980"/>
              </a:srgbClr>
            </a:solidFill>
          </p:spPr>
        </p:sp>
        <p:sp>
          <p:nvSpPr>
            <p:cNvPr name="TextBox 7" id="7"/>
            <p:cNvSpPr txBox="true"/>
            <p:nvPr/>
          </p:nvSpPr>
          <p:spPr>
            <a:xfrm>
              <a:off x="0" y="-28575"/>
              <a:ext cx="1280520" cy="1063389"/>
            </a:xfrm>
            <a:prstGeom prst="rect">
              <a:avLst/>
            </a:prstGeom>
          </p:spPr>
          <p:txBody>
            <a:bodyPr anchor="ctr" rtlCol="false" tIns="50800" lIns="50800" bIns="50800" rIns="50800"/>
            <a:lstStyle/>
            <a:p>
              <a:pPr algn="ctr">
                <a:lnSpc>
                  <a:spcPts val="2377"/>
                </a:lnSpc>
              </a:pPr>
            </a:p>
          </p:txBody>
        </p:sp>
      </p:grpSp>
      <p:grpSp>
        <p:nvGrpSpPr>
          <p:cNvPr name="Group 8" id="8"/>
          <p:cNvGrpSpPr/>
          <p:nvPr/>
        </p:nvGrpSpPr>
        <p:grpSpPr>
          <a:xfrm rot="0">
            <a:off x="11922479" y="5010840"/>
            <a:ext cx="4982938" cy="4026811"/>
            <a:chOff x="0" y="0"/>
            <a:chExt cx="1280520" cy="1034814"/>
          </a:xfrm>
        </p:grpSpPr>
        <p:sp>
          <p:nvSpPr>
            <p:cNvPr name="Freeform 9" id="9"/>
            <p:cNvSpPr/>
            <p:nvPr/>
          </p:nvSpPr>
          <p:spPr>
            <a:xfrm flipH="false" flipV="false" rot="0">
              <a:off x="0" y="0"/>
              <a:ext cx="1280520" cy="1034814"/>
            </a:xfrm>
            <a:custGeom>
              <a:avLst/>
              <a:gdLst/>
              <a:ahLst/>
              <a:cxnLst/>
              <a:rect r="r" b="b" t="t" l="l"/>
              <a:pathLst>
                <a:path h="1034814" w="1280520">
                  <a:moveTo>
                    <a:pt x="26413" y="0"/>
                  </a:moveTo>
                  <a:lnTo>
                    <a:pt x="1254108" y="0"/>
                  </a:lnTo>
                  <a:cubicBezTo>
                    <a:pt x="1261113" y="0"/>
                    <a:pt x="1267831" y="2783"/>
                    <a:pt x="1272784" y="7736"/>
                  </a:cubicBezTo>
                  <a:cubicBezTo>
                    <a:pt x="1277738" y="12689"/>
                    <a:pt x="1280520" y="19408"/>
                    <a:pt x="1280520" y="26413"/>
                  </a:cubicBezTo>
                  <a:lnTo>
                    <a:pt x="1280520" y="1008401"/>
                  </a:lnTo>
                  <a:cubicBezTo>
                    <a:pt x="1280520" y="1015406"/>
                    <a:pt x="1277738" y="1022124"/>
                    <a:pt x="1272784" y="1027078"/>
                  </a:cubicBezTo>
                  <a:cubicBezTo>
                    <a:pt x="1267831" y="1032031"/>
                    <a:pt x="1261113" y="1034814"/>
                    <a:pt x="1254108" y="1034814"/>
                  </a:cubicBezTo>
                  <a:lnTo>
                    <a:pt x="26413" y="1034814"/>
                  </a:lnTo>
                  <a:cubicBezTo>
                    <a:pt x="19408" y="1034814"/>
                    <a:pt x="12689" y="1032031"/>
                    <a:pt x="7736" y="1027078"/>
                  </a:cubicBezTo>
                  <a:cubicBezTo>
                    <a:pt x="2783" y="1022124"/>
                    <a:pt x="0" y="1015406"/>
                    <a:pt x="0" y="1008401"/>
                  </a:cubicBezTo>
                  <a:lnTo>
                    <a:pt x="0" y="26413"/>
                  </a:lnTo>
                  <a:cubicBezTo>
                    <a:pt x="0" y="19408"/>
                    <a:pt x="2783" y="12689"/>
                    <a:pt x="7736" y="7736"/>
                  </a:cubicBezTo>
                  <a:cubicBezTo>
                    <a:pt x="12689" y="2783"/>
                    <a:pt x="19408" y="0"/>
                    <a:pt x="26413" y="0"/>
                  </a:cubicBezTo>
                  <a:close/>
                </a:path>
              </a:pathLst>
            </a:custGeom>
            <a:solidFill>
              <a:srgbClr val="AD93D4">
                <a:alpha val="50980"/>
              </a:srgbClr>
            </a:solidFill>
          </p:spPr>
        </p:sp>
        <p:sp>
          <p:nvSpPr>
            <p:cNvPr name="TextBox 10" id="10"/>
            <p:cNvSpPr txBox="true"/>
            <p:nvPr/>
          </p:nvSpPr>
          <p:spPr>
            <a:xfrm>
              <a:off x="0" y="-28575"/>
              <a:ext cx="1280520" cy="1063389"/>
            </a:xfrm>
            <a:prstGeom prst="rect">
              <a:avLst/>
            </a:prstGeom>
          </p:spPr>
          <p:txBody>
            <a:bodyPr anchor="ctr" rtlCol="false" tIns="50800" lIns="50800" bIns="50800" rIns="50800"/>
            <a:lstStyle/>
            <a:p>
              <a:pPr algn="ctr">
                <a:lnSpc>
                  <a:spcPts val="2377"/>
                </a:lnSpc>
              </a:pPr>
            </a:p>
          </p:txBody>
        </p:sp>
      </p:grpSp>
      <p:sp>
        <p:nvSpPr>
          <p:cNvPr name="Freeform 11" id="11"/>
          <p:cNvSpPr/>
          <p:nvPr/>
        </p:nvSpPr>
        <p:spPr>
          <a:xfrm flipH="false" flipV="false" rot="0">
            <a:off x="17077419" y="1515830"/>
            <a:ext cx="181881" cy="332964"/>
          </a:xfrm>
          <a:custGeom>
            <a:avLst/>
            <a:gdLst/>
            <a:ahLst/>
            <a:cxnLst/>
            <a:rect r="r" b="b" t="t" l="l"/>
            <a:pathLst>
              <a:path h="332964" w="181881">
                <a:moveTo>
                  <a:pt x="0" y="0"/>
                </a:moveTo>
                <a:lnTo>
                  <a:pt x="181881" y="0"/>
                </a:lnTo>
                <a:lnTo>
                  <a:pt x="181881" y="332963"/>
                </a:lnTo>
                <a:lnTo>
                  <a:pt x="0" y="3329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464840" y="3343593"/>
            <a:ext cx="13008693" cy="588710"/>
          </a:xfrm>
          <a:prstGeom prst="rect">
            <a:avLst/>
          </a:prstGeom>
        </p:spPr>
        <p:txBody>
          <a:bodyPr anchor="t" rtlCol="false" tIns="0" lIns="0" bIns="0" rIns="0">
            <a:spAutoFit/>
          </a:bodyPr>
          <a:lstStyle/>
          <a:p>
            <a:pPr algn="l">
              <a:lnSpc>
                <a:spcPts val="2408"/>
              </a:lnSpc>
            </a:pPr>
            <a:r>
              <a:rPr lang="en-US" sz="1495" spc="19">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3" id="13"/>
          <p:cNvSpPr txBox="true"/>
          <p:nvPr/>
        </p:nvSpPr>
        <p:spPr>
          <a:xfrm rot="0">
            <a:off x="1883170" y="6834934"/>
            <a:ext cx="3875792" cy="1519737"/>
          </a:xfrm>
          <a:prstGeom prst="rect">
            <a:avLst/>
          </a:prstGeom>
        </p:spPr>
        <p:txBody>
          <a:bodyPr anchor="t" rtlCol="false" tIns="0" lIns="0" bIns="0" rIns="0">
            <a:spAutoFit/>
          </a:bodyPr>
          <a:lstStyle/>
          <a:p>
            <a:pPr algn="l">
              <a:lnSpc>
                <a:spcPts val="2035"/>
              </a:lnSpc>
            </a:pPr>
            <a:r>
              <a:rPr lang="en-US" sz="1292" spc="16">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4" id="14"/>
          <p:cNvSpPr txBox="true"/>
          <p:nvPr/>
        </p:nvSpPr>
        <p:spPr>
          <a:xfrm rot="0">
            <a:off x="7155066" y="6834934"/>
            <a:ext cx="3875792" cy="1519737"/>
          </a:xfrm>
          <a:prstGeom prst="rect">
            <a:avLst/>
          </a:prstGeom>
        </p:spPr>
        <p:txBody>
          <a:bodyPr anchor="t" rtlCol="false" tIns="0" lIns="0" bIns="0" rIns="0">
            <a:spAutoFit/>
          </a:bodyPr>
          <a:lstStyle/>
          <a:p>
            <a:pPr algn="l">
              <a:lnSpc>
                <a:spcPts val="2035"/>
              </a:lnSpc>
            </a:pPr>
            <a:r>
              <a:rPr lang="en-US" sz="1292" spc="16">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5" id="15"/>
          <p:cNvSpPr txBox="true"/>
          <p:nvPr/>
        </p:nvSpPr>
        <p:spPr>
          <a:xfrm rot="0">
            <a:off x="12423065" y="6834934"/>
            <a:ext cx="3875792" cy="1519737"/>
          </a:xfrm>
          <a:prstGeom prst="rect">
            <a:avLst/>
          </a:prstGeom>
        </p:spPr>
        <p:txBody>
          <a:bodyPr anchor="t" rtlCol="false" tIns="0" lIns="0" bIns="0" rIns="0">
            <a:spAutoFit/>
          </a:bodyPr>
          <a:lstStyle/>
          <a:p>
            <a:pPr algn="l">
              <a:lnSpc>
                <a:spcPts val="2035"/>
              </a:lnSpc>
            </a:pPr>
            <a:r>
              <a:rPr lang="en-US" sz="1292" spc="16">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6" id="16"/>
          <p:cNvSpPr txBox="true"/>
          <p:nvPr/>
        </p:nvSpPr>
        <p:spPr>
          <a:xfrm rot="0">
            <a:off x="1883170" y="5773018"/>
            <a:ext cx="3875792" cy="376714"/>
          </a:xfrm>
          <a:prstGeom prst="rect">
            <a:avLst/>
          </a:prstGeom>
        </p:spPr>
        <p:txBody>
          <a:bodyPr anchor="t" rtlCol="false" tIns="0" lIns="0" bIns="0" rIns="0">
            <a:spAutoFit/>
          </a:bodyPr>
          <a:lstStyle/>
          <a:p>
            <a:pPr algn="l">
              <a:lnSpc>
                <a:spcPts val="3074"/>
              </a:lnSpc>
            </a:pPr>
            <a:r>
              <a:rPr lang="en-US" sz="2471">
                <a:solidFill>
                  <a:srgbClr val="000000"/>
                </a:solidFill>
                <a:latin typeface="Dekko"/>
                <a:ea typeface="Dekko"/>
                <a:cs typeface="Dekko"/>
                <a:sym typeface="Dekko"/>
              </a:rPr>
              <a:t>Planning Period</a:t>
            </a:r>
          </a:p>
        </p:txBody>
      </p:sp>
      <p:sp>
        <p:nvSpPr>
          <p:cNvPr name="TextBox 17" id="17"/>
          <p:cNvSpPr txBox="true"/>
          <p:nvPr/>
        </p:nvSpPr>
        <p:spPr>
          <a:xfrm rot="0">
            <a:off x="7155066" y="5773018"/>
            <a:ext cx="3259070" cy="376714"/>
          </a:xfrm>
          <a:prstGeom prst="rect">
            <a:avLst/>
          </a:prstGeom>
        </p:spPr>
        <p:txBody>
          <a:bodyPr anchor="t" rtlCol="false" tIns="0" lIns="0" bIns="0" rIns="0">
            <a:spAutoFit/>
          </a:bodyPr>
          <a:lstStyle/>
          <a:p>
            <a:pPr algn="l">
              <a:lnSpc>
                <a:spcPts val="3074"/>
              </a:lnSpc>
            </a:pPr>
            <a:r>
              <a:rPr lang="en-US" sz="2471">
                <a:solidFill>
                  <a:srgbClr val="000000"/>
                </a:solidFill>
                <a:latin typeface="Dekko"/>
                <a:ea typeface="Dekko"/>
                <a:cs typeface="Dekko"/>
                <a:sym typeface="Dekko"/>
              </a:rPr>
              <a:t>Development Stage</a:t>
            </a:r>
          </a:p>
        </p:txBody>
      </p:sp>
      <p:sp>
        <p:nvSpPr>
          <p:cNvPr name="TextBox 18" id="18"/>
          <p:cNvSpPr txBox="true"/>
          <p:nvPr/>
        </p:nvSpPr>
        <p:spPr>
          <a:xfrm rot="0">
            <a:off x="12423065" y="5773018"/>
            <a:ext cx="3259070" cy="376714"/>
          </a:xfrm>
          <a:prstGeom prst="rect">
            <a:avLst/>
          </a:prstGeom>
        </p:spPr>
        <p:txBody>
          <a:bodyPr anchor="t" rtlCol="false" tIns="0" lIns="0" bIns="0" rIns="0">
            <a:spAutoFit/>
          </a:bodyPr>
          <a:lstStyle/>
          <a:p>
            <a:pPr algn="l">
              <a:lnSpc>
                <a:spcPts val="3074"/>
              </a:lnSpc>
            </a:pPr>
            <a:r>
              <a:rPr lang="en-US" sz="2471">
                <a:solidFill>
                  <a:srgbClr val="000000"/>
                </a:solidFill>
                <a:latin typeface="Dekko"/>
                <a:ea typeface="Dekko"/>
                <a:cs typeface="Dekko"/>
                <a:sym typeface="Dekko"/>
              </a:rPr>
              <a:t>Testing Phase</a:t>
            </a:r>
          </a:p>
        </p:txBody>
      </p:sp>
      <p:sp>
        <p:nvSpPr>
          <p:cNvPr name="TextBox 19" id="19"/>
          <p:cNvSpPr txBox="true"/>
          <p:nvPr/>
        </p:nvSpPr>
        <p:spPr>
          <a:xfrm rot="0">
            <a:off x="1464840" y="1673522"/>
            <a:ext cx="10958224" cy="932782"/>
          </a:xfrm>
          <a:prstGeom prst="rect">
            <a:avLst/>
          </a:prstGeom>
        </p:spPr>
        <p:txBody>
          <a:bodyPr anchor="t" rtlCol="false" tIns="0" lIns="0" bIns="0" rIns="0">
            <a:spAutoFit/>
          </a:bodyPr>
          <a:lstStyle/>
          <a:p>
            <a:pPr algn="l">
              <a:lnSpc>
                <a:spcPts val="7487"/>
              </a:lnSpc>
            </a:pPr>
            <a:r>
              <a:rPr lang="en-US" sz="5985">
                <a:solidFill>
                  <a:srgbClr val="000000"/>
                </a:solidFill>
                <a:latin typeface="La Lou"/>
                <a:ea typeface="La Lou"/>
                <a:cs typeface="La Lou"/>
                <a:sym typeface="La Lou"/>
              </a:rPr>
              <a:t>IMPLEMENTETION</a:t>
            </a:r>
          </a:p>
        </p:txBody>
      </p:sp>
      <p:sp>
        <p:nvSpPr>
          <p:cNvPr name="Freeform 20" id="20"/>
          <p:cNvSpPr/>
          <p:nvPr/>
        </p:nvSpPr>
        <p:spPr>
          <a:xfrm flipH="false" flipV="false" rot="1800778">
            <a:off x="13052368" y="-2873709"/>
            <a:ext cx="6492978" cy="6710571"/>
          </a:xfrm>
          <a:custGeom>
            <a:avLst/>
            <a:gdLst/>
            <a:ahLst/>
            <a:cxnLst/>
            <a:rect r="r" b="b" t="t" l="l"/>
            <a:pathLst>
              <a:path h="6710571" w="6492978">
                <a:moveTo>
                  <a:pt x="0" y="0"/>
                </a:moveTo>
                <a:lnTo>
                  <a:pt x="6492978" y="0"/>
                </a:lnTo>
                <a:lnTo>
                  <a:pt x="6492978" y="6710570"/>
                </a:lnTo>
                <a:lnTo>
                  <a:pt x="0" y="6710570"/>
                </a:lnTo>
                <a:lnTo>
                  <a:pt x="0" y="0"/>
                </a:lnTo>
                <a:close/>
              </a:path>
            </a:pathLst>
          </a:custGeom>
          <a:blipFill>
            <a:blip r:embed="rId4"/>
            <a:stretch>
              <a:fillRect l="0" t="0" r="0" b="0"/>
            </a:stretch>
          </a:blipFill>
        </p:spPr>
      </p:sp>
      <p:sp>
        <p:nvSpPr>
          <p:cNvPr name="Freeform 21" id="21"/>
          <p:cNvSpPr/>
          <p:nvPr/>
        </p:nvSpPr>
        <p:spPr>
          <a:xfrm flipH="false" flipV="false" rot="0">
            <a:off x="11637418" y="-947734"/>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5"/>
            <a:stretch>
              <a:fillRect l="0" t="0" r="0" b="0"/>
            </a:stretch>
          </a:blipFill>
        </p:spPr>
      </p:sp>
      <p:grpSp>
        <p:nvGrpSpPr>
          <p:cNvPr name="Group 22" id="22"/>
          <p:cNvGrpSpPr/>
          <p:nvPr/>
        </p:nvGrpSpPr>
        <p:grpSpPr>
          <a:xfrm rot="0">
            <a:off x="0" y="8700979"/>
            <a:ext cx="18288000" cy="1586021"/>
            <a:chOff x="0" y="0"/>
            <a:chExt cx="4816593" cy="417717"/>
          </a:xfrm>
        </p:grpSpPr>
        <p:sp>
          <p:nvSpPr>
            <p:cNvPr name="Freeform 23" id="23"/>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24" id="24"/>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EDF9"/>
        </a:solidFill>
      </p:bgPr>
    </p:bg>
    <p:spTree>
      <p:nvGrpSpPr>
        <p:cNvPr id="1" name=""/>
        <p:cNvGrpSpPr/>
        <p:nvPr/>
      </p:nvGrpSpPr>
      <p:grpSpPr>
        <a:xfrm>
          <a:off x="0" y="0"/>
          <a:ext cx="0" cy="0"/>
          <a:chOff x="0" y="0"/>
          <a:chExt cx="0" cy="0"/>
        </a:xfrm>
      </p:grpSpPr>
      <p:grpSp>
        <p:nvGrpSpPr>
          <p:cNvPr name="Group 2" id="2"/>
          <p:cNvGrpSpPr/>
          <p:nvPr/>
        </p:nvGrpSpPr>
        <p:grpSpPr>
          <a:xfrm rot="0">
            <a:off x="1334516" y="4623704"/>
            <a:ext cx="13239325" cy="2131886"/>
            <a:chOff x="0" y="0"/>
            <a:chExt cx="3402255" cy="547854"/>
          </a:xfrm>
        </p:grpSpPr>
        <p:sp>
          <p:nvSpPr>
            <p:cNvPr name="Freeform 3" id="3"/>
            <p:cNvSpPr/>
            <p:nvPr/>
          </p:nvSpPr>
          <p:spPr>
            <a:xfrm flipH="false" flipV="false" rot="0">
              <a:off x="0" y="0"/>
              <a:ext cx="3402255" cy="547854"/>
            </a:xfrm>
            <a:custGeom>
              <a:avLst/>
              <a:gdLst/>
              <a:ahLst/>
              <a:cxnLst/>
              <a:rect r="r" b="b" t="t" l="l"/>
              <a:pathLst>
                <a:path h="547854" w="3402255">
                  <a:moveTo>
                    <a:pt x="9941" y="0"/>
                  </a:moveTo>
                  <a:lnTo>
                    <a:pt x="3392314" y="0"/>
                  </a:lnTo>
                  <a:cubicBezTo>
                    <a:pt x="3394950" y="0"/>
                    <a:pt x="3397479" y="1047"/>
                    <a:pt x="3399343" y="2912"/>
                  </a:cubicBezTo>
                  <a:cubicBezTo>
                    <a:pt x="3401208" y="4776"/>
                    <a:pt x="3402255" y="7305"/>
                    <a:pt x="3402255" y="9941"/>
                  </a:cubicBezTo>
                  <a:lnTo>
                    <a:pt x="3402255" y="537913"/>
                  </a:lnTo>
                  <a:cubicBezTo>
                    <a:pt x="3402255" y="540550"/>
                    <a:pt x="3401208" y="543078"/>
                    <a:pt x="3399343" y="544943"/>
                  </a:cubicBezTo>
                  <a:cubicBezTo>
                    <a:pt x="3397479" y="546807"/>
                    <a:pt x="3394950" y="547854"/>
                    <a:pt x="3392314" y="547854"/>
                  </a:cubicBezTo>
                  <a:lnTo>
                    <a:pt x="9941" y="547854"/>
                  </a:lnTo>
                  <a:cubicBezTo>
                    <a:pt x="7305" y="547854"/>
                    <a:pt x="4776" y="546807"/>
                    <a:pt x="2912" y="544943"/>
                  </a:cubicBezTo>
                  <a:cubicBezTo>
                    <a:pt x="1047" y="543078"/>
                    <a:pt x="0" y="540550"/>
                    <a:pt x="0" y="537913"/>
                  </a:cubicBezTo>
                  <a:lnTo>
                    <a:pt x="0" y="9941"/>
                  </a:lnTo>
                  <a:cubicBezTo>
                    <a:pt x="0" y="7305"/>
                    <a:pt x="1047" y="4776"/>
                    <a:pt x="2912" y="2912"/>
                  </a:cubicBezTo>
                  <a:cubicBezTo>
                    <a:pt x="4776" y="1047"/>
                    <a:pt x="7305" y="0"/>
                    <a:pt x="9941" y="0"/>
                  </a:cubicBezTo>
                  <a:close/>
                </a:path>
              </a:pathLst>
            </a:custGeom>
            <a:solidFill>
              <a:srgbClr val="AD93D4">
                <a:alpha val="50980"/>
              </a:srgbClr>
            </a:solidFill>
          </p:spPr>
        </p:sp>
        <p:sp>
          <p:nvSpPr>
            <p:cNvPr name="TextBox 4" id="4"/>
            <p:cNvSpPr txBox="true"/>
            <p:nvPr/>
          </p:nvSpPr>
          <p:spPr>
            <a:xfrm>
              <a:off x="0" y="-28575"/>
              <a:ext cx="3402255" cy="576429"/>
            </a:xfrm>
            <a:prstGeom prst="rect">
              <a:avLst/>
            </a:prstGeom>
          </p:spPr>
          <p:txBody>
            <a:bodyPr anchor="ctr" rtlCol="false" tIns="50800" lIns="50800" bIns="50800" rIns="50800"/>
            <a:lstStyle/>
            <a:p>
              <a:pPr algn="ctr">
                <a:lnSpc>
                  <a:spcPts val="2377"/>
                </a:lnSpc>
              </a:pPr>
            </a:p>
          </p:txBody>
        </p:sp>
      </p:grpSp>
      <p:grpSp>
        <p:nvGrpSpPr>
          <p:cNvPr name="Group 5" id="5"/>
          <p:cNvGrpSpPr/>
          <p:nvPr/>
        </p:nvGrpSpPr>
        <p:grpSpPr>
          <a:xfrm rot="0">
            <a:off x="1334516" y="6984190"/>
            <a:ext cx="13239325" cy="2131886"/>
            <a:chOff x="0" y="0"/>
            <a:chExt cx="3402255" cy="547854"/>
          </a:xfrm>
        </p:grpSpPr>
        <p:sp>
          <p:nvSpPr>
            <p:cNvPr name="Freeform 6" id="6"/>
            <p:cNvSpPr/>
            <p:nvPr/>
          </p:nvSpPr>
          <p:spPr>
            <a:xfrm flipH="false" flipV="false" rot="0">
              <a:off x="0" y="0"/>
              <a:ext cx="3402255" cy="547854"/>
            </a:xfrm>
            <a:custGeom>
              <a:avLst/>
              <a:gdLst/>
              <a:ahLst/>
              <a:cxnLst/>
              <a:rect r="r" b="b" t="t" l="l"/>
              <a:pathLst>
                <a:path h="547854" w="3402255">
                  <a:moveTo>
                    <a:pt x="9941" y="0"/>
                  </a:moveTo>
                  <a:lnTo>
                    <a:pt x="3392314" y="0"/>
                  </a:lnTo>
                  <a:cubicBezTo>
                    <a:pt x="3394950" y="0"/>
                    <a:pt x="3397479" y="1047"/>
                    <a:pt x="3399343" y="2912"/>
                  </a:cubicBezTo>
                  <a:cubicBezTo>
                    <a:pt x="3401208" y="4776"/>
                    <a:pt x="3402255" y="7305"/>
                    <a:pt x="3402255" y="9941"/>
                  </a:cubicBezTo>
                  <a:lnTo>
                    <a:pt x="3402255" y="537913"/>
                  </a:lnTo>
                  <a:cubicBezTo>
                    <a:pt x="3402255" y="540550"/>
                    <a:pt x="3401208" y="543078"/>
                    <a:pt x="3399343" y="544943"/>
                  </a:cubicBezTo>
                  <a:cubicBezTo>
                    <a:pt x="3397479" y="546807"/>
                    <a:pt x="3394950" y="547854"/>
                    <a:pt x="3392314" y="547854"/>
                  </a:cubicBezTo>
                  <a:lnTo>
                    <a:pt x="9941" y="547854"/>
                  </a:lnTo>
                  <a:cubicBezTo>
                    <a:pt x="7305" y="547854"/>
                    <a:pt x="4776" y="546807"/>
                    <a:pt x="2912" y="544943"/>
                  </a:cubicBezTo>
                  <a:cubicBezTo>
                    <a:pt x="1047" y="543078"/>
                    <a:pt x="0" y="540550"/>
                    <a:pt x="0" y="537913"/>
                  </a:cubicBezTo>
                  <a:lnTo>
                    <a:pt x="0" y="9941"/>
                  </a:lnTo>
                  <a:cubicBezTo>
                    <a:pt x="0" y="7305"/>
                    <a:pt x="1047" y="4776"/>
                    <a:pt x="2912" y="2912"/>
                  </a:cubicBezTo>
                  <a:cubicBezTo>
                    <a:pt x="4776" y="1047"/>
                    <a:pt x="7305" y="0"/>
                    <a:pt x="9941" y="0"/>
                  </a:cubicBezTo>
                  <a:close/>
                </a:path>
              </a:pathLst>
            </a:custGeom>
            <a:solidFill>
              <a:srgbClr val="AD93D4">
                <a:alpha val="50980"/>
              </a:srgbClr>
            </a:solidFill>
          </p:spPr>
        </p:sp>
        <p:sp>
          <p:nvSpPr>
            <p:cNvPr name="TextBox 7" id="7"/>
            <p:cNvSpPr txBox="true"/>
            <p:nvPr/>
          </p:nvSpPr>
          <p:spPr>
            <a:xfrm>
              <a:off x="0" y="-28575"/>
              <a:ext cx="3402255" cy="576429"/>
            </a:xfrm>
            <a:prstGeom prst="rect">
              <a:avLst/>
            </a:prstGeom>
          </p:spPr>
          <p:txBody>
            <a:bodyPr anchor="ctr" rtlCol="false" tIns="50800" lIns="50800" bIns="50800" rIns="50800"/>
            <a:lstStyle/>
            <a:p>
              <a:pPr algn="ctr">
                <a:lnSpc>
                  <a:spcPts val="2377"/>
                </a:lnSpc>
              </a:pPr>
            </a:p>
          </p:txBody>
        </p:sp>
      </p:grpSp>
      <p:sp>
        <p:nvSpPr>
          <p:cNvPr name="TextBox 8" id="8"/>
          <p:cNvSpPr txBox="true"/>
          <p:nvPr/>
        </p:nvSpPr>
        <p:spPr>
          <a:xfrm rot="0">
            <a:off x="6241501" y="5127025"/>
            <a:ext cx="7627148" cy="1384769"/>
          </a:xfrm>
          <a:prstGeom prst="rect">
            <a:avLst/>
          </a:prstGeom>
        </p:spPr>
        <p:txBody>
          <a:bodyPr anchor="t" rtlCol="false" tIns="0" lIns="0" bIns="0" rIns="0">
            <a:spAutoFit/>
          </a:bodyPr>
          <a:lstStyle/>
          <a:p>
            <a:pPr algn="l">
              <a:lnSpc>
                <a:spcPts val="2827"/>
              </a:lnSpc>
            </a:pPr>
            <a:r>
              <a:rPr lang="en-US" sz="1754" spc="2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9" id="9"/>
          <p:cNvSpPr txBox="true"/>
          <p:nvPr/>
        </p:nvSpPr>
        <p:spPr>
          <a:xfrm rot="0">
            <a:off x="6241501" y="7487511"/>
            <a:ext cx="7627148" cy="1384769"/>
          </a:xfrm>
          <a:prstGeom prst="rect">
            <a:avLst/>
          </a:prstGeom>
        </p:spPr>
        <p:txBody>
          <a:bodyPr anchor="t" rtlCol="false" tIns="0" lIns="0" bIns="0" rIns="0">
            <a:spAutoFit/>
          </a:bodyPr>
          <a:lstStyle/>
          <a:p>
            <a:pPr algn="l">
              <a:lnSpc>
                <a:spcPts val="2827"/>
              </a:lnSpc>
            </a:pPr>
            <a:r>
              <a:rPr lang="en-US" sz="1754" spc="22">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0" id="10"/>
          <p:cNvSpPr txBox="true"/>
          <p:nvPr/>
        </p:nvSpPr>
        <p:spPr>
          <a:xfrm rot="0">
            <a:off x="2019554" y="5295223"/>
            <a:ext cx="3160772" cy="376714"/>
          </a:xfrm>
          <a:prstGeom prst="rect">
            <a:avLst/>
          </a:prstGeom>
        </p:spPr>
        <p:txBody>
          <a:bodyPr anchor="t" rtlCol="false" tIns="0" lIns="0" bIns="0" rIns="0">
            <a:spAutoFit/>
          </a:bodyPr>
          <a:lstStyle/>
          <a:p>
            <a:pPr algn="l">
              <a:lnSpc>
                <a:spcPts val="3074"/>
              </a:lnSpc>
            </a:pPr>
            <a:r>
              <a:rPr lang="en-US" sz="2471">
                <a:solidFill>
                  <a:srgbClr val="000000"/>
                </a:solidFill>
                <a:latin typeface="Dekko"/>
                <a:ea typeface="Dekko"/>
                <a:cs typeface="Dekko"/>
                <a:sym typeface="Dekko"/>
              </a:rPr>
              <a:t>Project Lead</a:t>
            </a:r>
          </a:p>
        </p:txBody>
      </p:sp>
      <p:sp>
        <p:nvSpPr>
          <p:cNvPr name="TextBox 11" id="11"/>
          <p:cNvSpPr txBox="true"/>
          <p:nvPr/>
        </p:nvSpPr>
        <p:spPr>
          <a:xfrm rot="0">
            <a:off x="2019554" y="7655709"/>
            <a:ext cx="2675917" cy="376714"/>
          </a:xfrm>
          <a:prstGeom prst="rect">
            <a:avLst/>
          </a:prstGeom>
        </p:spPr>
        <p:txBody>
          <a:bodyPr anchor="t" rtlCol="false" tIns="0" lIns="0" bIns="0" rIns="0">
            <a:spAutoFit/>
          </a:bodyPr>
          <a:lstStyle/>
          <a:p>
            <a:pPr algn="l">
              <a:lnSpc>
                <a:spcPts val="3074"/>
              </a:lnSpc>
            </a:pPr>
            <a:r>
              <a:rPr lang="en-US" sz="2471">
                <a:solidFill>
                  <a:srgbClr val="000000"/>
                </a:solidFill>
                <a:latin typeface="Dekko"/>
                <a:ea typeface="Dekko"/>
                <a:cs typeface="Dekko"/>
                <a:sym typeface="Dekko"/>
              </a:rPr>
              <a:t>Core Team</a:t>
            </a:r>
          </a:p>
        </p:txBody>
      </p:sp>
      <p:sp>
        <p:nvSpPr>
          <p:cNvPr name="TextBox 12" id="12"/>
          <p:cNvSpPr txBox="true"/>
          <p:nvPr/>
        </p:nvSpPr>
        <p:spPr>
          <a:xfrm rot="0">
            <a:off x="1464840" y="3343593"/>
            <a:ext cx="10848886" cy="893510"/>
          </a:xfrm>
          <a:prstGeom prst="rect">
            <a:avLst/>
          </a:prstGeom>
        </p:spPr>
        <p:txBody>
          <a:bodyPr anchor="t" rtlCol="false" tIns="0" lIns="0" bIns="0" rIns="0">
            <a:spAutoFit/>
          </a:bodyPr>
          <a:lstStyle/>
          <a:p>
            <a:pPr algn="l">
              <a:lnSpc>
                <a:spcPts val="2408"/>
              </a:lnSpc>
            </a:pPr>
            <a:r>
              <a:rPr lang="en-US" sz="1495" spc="19">
                <a:solidFill>
                  <a:srgbClr val="000000"/>
                </a:solidFill>
                <a:latin typeface="Dekko"/>
                <a:ea typeface="Dekko"/>
                <a:cs typeface="Dekko"/>
                <a:sym typeface="Dekk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3" id="13"/>
          <p:cNvSpPr txBox="true"/>
          <p:nvPr/>
        </p:nvSpPr>
        <p:spPr>
          <a:xfrm rot="0">
            <a:off x="1464840" y="1220775"/>
            <a:ext cx="10348188" cy="1875757"/>
          </a:xfrm>
          <a:prstGeom prst="rect">
            <a:avLst/>
          </a:prstGeom>
        </p:spPr>
        <p:txBody>
          <a:bodyPr anchor="t" rtlCol="false" tIns="0" lIns="0" bIns="0" rIns="0">
            <a:spAutoFit/>
          </a:bodyPr>
          <a:lstStyle/>
          <a:p>
            <a:pPr algn="l">
              <a:lnSpc>
                <a:spcPts val="7487"/>
              </a:lnSpc>
            </a:pPr>
            <a:r>
              <a:rPr lang="en-US" sz="5985">
                <a:solidFill>
                  <a:srgbClr val="000000"/>
                </a:solidFill>
                <a:latin typeface="La Lou"/>
                <a:ea typeface="La Lou"/>
                <a:cs typeface="La Lou"/>
                <a:sym typeface="La Lou"/>
              </a:rPr>
              <a:t>PROJECT TEAM AND RESPONSIBILITIES</a:t>
            </a:r>
          </a:p>
        </p:txBody>
      </p:sp>
      <p:sp>
        <p:nvSpPr>
          <p:cNvPr name="Freeform 14" id="14"/>
          <p:cNvSpPr/>
          <p:nvPr/>
        </p:nvSpPr>
        <p:spPr>
          <a:xfrm flipH="false" flipV="false" rot="0">
            <a:off x="17077419" y="1515830"/>
            <a:ext cx="181881" cy="332964"/>
          </a:xfrm>
          <a:custGeom>
            <a:avLst/>
            <a:gdLst/>
            <a:ahLst/>
            <a:cxnLst/>
            <a:rect r="r" b="b" t="t" l="l"/>
            <a:pathLst>
              <a:path h="332964" w="181881">
                <a:moveTo>
                  <a:pt x="0" y="0"/>
                </a:moveTo>
                <a:lnTo>
                  <a:pt x="181881" y="0"/>
                </a:lnTo>
                <a:lnTo>
                  <a:pt x="181881" y="332963"/>
                </a:lnTo>
                <a:lnTo>
                  <a:pt x="0" y="3329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1800778">
            <a:off x="13052368" y="-2873709"/>
            <a:ext cx="6492978" cy="6710571"/>
          </a:xfrm>
          <a:custGeom>
            <a:avLst/>
            <a:gdLst/>
            <a:ahLst/>
            <a:cxnLst/>
            <a:rect r="r" b="b" t="t" l="l"/>
            <a:pathLst>
              <a:path h="6710571" w="6492978">
                <a:moveTo>
                  <a:pt x="0" y="0"/>
                </a:moveTo>
                <a:lnTo>
                  <a:pt x="6492978" y="0"/>
                </a:lnTo>
                <a:lnTo>
                  <a:pt x="6492978" y="6710570"/>
                </a:lnTo>
                <a:lnTo>
                  <a:pt x="0" y="6710570"/>
                </a:lnTo>
                <a:lnTo>
                  <a:pt x="0" y="0"/>
                </a:lnTo>
                <a:close/>
              </a:path>
            </a:pathLst>
          </a:custGeom>
          <a:blipFill>
            <a:blip r:embed="rId4"/>
            <a:stretch>
              <a:fillRect l="0" t="0" r="0" b="0"/>
            </a:stretch>
          </a:blipFill>
        </p:spPr>
      </p:sp>
      <p:sp>
        <p:nvSpPr>
          <p:cNvPr name="Freeform 16" id="16"/>
          <p:cNvSpPr/>
          <p:nvPr/>
        </p:nvSpPr>
        <p:spPr>
          <a:xfrm flipH="false" flipV="false" rot="0">
            <a:off x="11637418" y="-947734"/>
            <a:ext cx="3107639" cy="3102578"/>
          </a:xfrm>
          <a:custGeom>
            <a:avLst/>
            <a:gdLst/>
            <a:ahLst/>
            <a:cxnLst/>
            <a:rect r="r" b="b" t="t" l="l"/>
            <a:pathLst>
              <a:path h="3102578" w="3107639">
                <a:moveTo>
                  <a:pt x="0" y="0"/>
                </a:moveTo>
                <a:lnTo>
                  <a:pt x="3107639" y="0"/>
                </a:lnTo>
                <a:lnTo>
                  <a:pt x="3107639" y="3102578"/>
                </a:lnTo>
                <a:lnTo>
                  <a:pt x="0" y="3102578"/>
                </a:lnTo>
                <a:lnTo>
                  <a:pt x="0" y="0"/>
                </a:lnTo>
                <a:close/>
              </a:path>
            </a:pathLst>
          </a:custGeom>
          <a:blipFill>
            <a:blip r:embed="rId5"/>
            <a:stretch>
              <a:fillRect l="0" t="0" r="0" b="0"/>
            </a:stretch>
          </a:blipFill>
        </p:spPr>
      </p:sp>
      <p:grpSp>
        <p:nvGrpSpPr>
          <p:cNvPr name="Group 17" id="17"/>
          <p:cNvGrpSpPr/>
          <p:nvPr/>
        </p:nvGrpSpPr>
        <p:grpSpPr>
          <a:xfrm rot="0">
            <a:off x="0" y="8700979"/>
            <a:ext cx="18288000" cy="1586021"/>
            <a:chOff x="0" y="0"/>
            <a:chExt cx="4816593" cy="417717"/>
          </a:xfrm>
        </p:grpSpPr>
        <p:sp>
          <p:nvSpPr>
            <p:cNvPr name="Freeform 18" id="18"/>
            <p:cNvSpPr/>
            <p:nvPr/>
          </p:nvSpPr>
          <p:spPr>
            <a:xfrm flipH="false" flipV="false" rot="0">
              <a:off x="0" y="0"/>
              <a:ext cx="4816592" cy="417717"/>
            </a:xfrm>
            <a:custGeom>
              <a:avLst/>
              <a:gdLst/>
              <a:ahLst/>
              <a:cxnLst/>
              <a:rect r="r" b="b" t="t" l="l"/>
              <a:pathLst>
                <a:path h="417717" w="4816592">
                  <a:moveTo>
                    <a:pt x="0" y="0"/>
                  </a:moveTo>
                  <a:lnTo>
                    <a:pt x="4816592" y="0"/>
                  </a:lnTo>
                  <a:lnTo>
                    <a:pt x="4816592" y="417717"/>
                  </a:lnTo>
                  <a:lnTo>
                    <a:pt x="0" y="417717"/>
                  </a:lnTo>
                  <a:close/>
                </a:path>
              </a:pathLst>
            </a:custGeom>
            <a:gradFill rotWithShape="true">
              <a:gsLst>
                <a:gs pos="0">
                  <a:srgbClr val="991E6A">
                    <a:alpha val="100000"/>
                  </a:srgbClr>
                </a:gs>
                <a:gs pos="100000">
                  <a:srgbClr val="681679">
                    <a:alpha val="100000"/>
                  </a:srgbClr>
                </a:gs>
              </a:gsLst>
              <a:lin ang="5400000"/>
            </a:gradFill>
          </p:spPr>
        </p:sp>
        <p:sp>
          <p:nvSpPr>
            <p:cNvPr name="TextBox 19" id="19"/>
            <p:cNvSpPr txBox="true"/>
            <p:nvPr/>
          </p:nvSpPr>
          <p:spPr>
            <a:xfrm>
              <a:off x="0" y="-9525"/>
              <a:ext cx="4816593" cy="427242"/>
            </a:xfrm>
            <a:prstGeom prst="rect">
              <a:avLst/>
            </a:prstGeom>
          </p:spPr>
          <p:txBody>
            <a:bodyPr anchor="ctr" rtlCol="false" tIns="50800" lIns="50800" bIns="50800" rIns="50800"/>
            <a:lstStyle/>
            <a:p>
              <a:pPr algn="ctr">
                <a:lnSpc>
                  <a:spcPts val="3074"/>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DAGgyFy1_18</dc:identifier>
  <dcterms:modified xsi:type="dcterms:W3CDTF">2011-08-01T06:04:30Z</dcterms:modified>
  <cp:revision>1</cp:revision>
  <dc:title>cloud</dc:title>
</cp:coreProperties>
</file>